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61" r:id="rId3"/>
    <p:sldId id="276" r:id="rId4"/>
    <p:sldId id="271" r:id="rId5"/>
    <p:sldId id="277" r:id="rId6"/>
    <p:sldId id="272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0363"/>
    <a:srgbClr val="345187"/>
    <a:srgbClr val="2F2264"/>
    <a:srgbClr val="456CB4"/>
    <a:srgbClr val="6565AD"/>
    <a:srgbClr val="0EA89F"/>
    <a:srgbClr val="1494B1"/>
    <a:srgbClr val="5B5BA8"/>
    <a:srgbClr val="44546A"/>
    <a:srgbClr val="455A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8850" autoAdjust="0"/>
    <p:restoredTop sz="94660"/>
  </p:normalViewPr>
  <p:slideViewPr>
    <p:cSldViewPr snapToGrid="0">
      <p:cViewPr>
        <p:scale>
          <a:sx n="111" d="100"/>
          <a:sy n="111" d="100"/>
        </p:scale>
        <p:origin x="888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759BE4-1482-4C50-B4D2-EC4D919A69F4}" type="datetimeFigureOut">
              <a:rPr lang="en-US" smtClean="0"/>
              <a:t>9/4/22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DD0357-CF7F-405C-AEA2-5C25E7D20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9543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A87A1E-58F5-4B6E-8223-6C3969E26047}" type="datetimeFigureOut">
              <a:rPr lang="en-US" smtClean="0"/>
              <a:t>9/4/22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3A95A3-BA7E-4A32-9FE5-B49AAFBD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3023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 slid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8341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9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ar-SA"/>
              <a:t>انقر لتحرير نمط عنوان الشكل الرئيسي</a:t>
            </a:r>
            <a:endParaRPr/>
          </a:p>
        </p:txBody>
      </p:sp>
      <p:sp>
        <p:nvSpPr>
          <p:cNvPr id="173" name="Google Shape;173;p19"/>
          <p:cNvSpPr txBox="1">
            <a:spLocks noGrp="1"/>
          </p:cNvSpPr>
          <p:nvPr>
            <p:ph type="subTitle" idx="1"/>
          </p:nvPr>
        </p:nvSpPr>
        <p:spPr>
          <a:xfrm>
            <a:off x="1287732" y="1905700"/>
            <a:ext cx="4315600" cy="39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59625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body" idx="1"/>
          </p:nvPr>
        </p:nvSpPr>
        <p:spPr>
          <a:xfrm>
            <a:off x="2464433" y="1711460"/>
            <a:ext cx="5827200" cy="29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0479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4667">
                <a:latin typeface="Bungee"/>
                <a:ea typeface="Bungee"/>
                <a:cs typeface="Bungee"/>
                <a:sym typeface="Bungee"/>
              </a:defRPr>
            </a:lvl1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</p:spTree>
    <p:extLst>
      <p:ext uri="{BB962C8B-B14F-4D97-AF65-F5344CB8AC3E}">
        <p14:creationId xmlns:p14="http://schemas.microsoft.com/office/powerpoint/2010/main" val="4134752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1835500" y="2702528"/>
            <a:ext cx="7413200" cy="302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666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rPr lang="ar-SA"/>
              <a:t>انقر لتحرير نمط عنوان الشكل الرئيسي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589628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ar-SA"/>
              <a:t>انقر لتحرير نمط عنوان الشكل الرئيسي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57789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8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ar-SA"/>
              <a:t>انقر لتحرير نمط عنوان الشكل الرئيسي</a:t>
            </a:r>
            <a:endParaRPr/>
          </a:p>
        </p:txBody>
      </p:sp>
      <p:sp>
        <p:nvSpPr>
          <p:cNvPr id="152" name="Google Shape;152;p18"/>
          <p:cNvSpPr txBox="1">
            <a:spLocks noGrp="1"/>
          </p:cNvSpPr>
          <p:nvPr>
            <p:ph type="subTitle" idx="1"/>
          </p:nvPr>
        </p:nvSpPr>
        <p:spPr>
          <a:xfrm>
            <a:off x="1366429" y="4705267"/>
            <a:ext cx="2489200" cy="37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53" name="Google Shape;153;p18"/>
          <p:cNvSpPr txBox="1">
            <a:spLocks noGrp="1"/>
          </p:cNvSpPr>
          <p:nvPr>
            <p:ph type="subTitle" idx="2"/>
          </p:nvPr>
        </p:nvSpPr>
        <p:spPr>
          <a:xfrm>
            <a:off x="967829" y="5134000"/>
            <a:ext cx="3286400" cy="100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54" name="Google Shape;154;p18"/>
          <p:cNvSpPr txBox="1">
            <a:spLocks noGrp="1"/>
          </p:cNvSpPr>
          <p:nvPr>
            <p:ph type="subTitle" idx="3"/>
          </p:nvPr>
        </p:nvSpPr>
        <p:spPr>
          <a:xfrm>
            <a:off x="4851397" y="4705267"/>
            <a:ext cx="2489200" cy="37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55" name="Google Shape;155;p18"/>
          <p:cNvSpPr txBox="1">
            <a:spLocks noGrp="1"/>
          </p:cNvSpPr>
          <p:nvPr>
            <p:ph type="subTitle" idx="4"/>
          </p:nvPr>
        </p:nvSpPr>
        <p:spPr>
          <a:xfrm>
            <a:off x="4452797" y="5134000"/>
            <a:ext cx="3286400" cy="100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56" name="Google Shape;156;p18"/>
          <p:cNvSpPr txBox="1">
            <a:spLocks noGrp="1"/>
          </p:cNvSpPr>
          <p:nvPr>
            <p:ph type="subTitle" idx="5"/>
          </p:nvPr>
        </p:nvSpPr>
        <p:spPr>
          <a:xfrm>
            <a:off x="8336367" y="4705267"/>
            <a:ext cx="2489200" cy="37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57" name="Google Shape;157;p18"/>
          <p:cNvSpPr txBox="1">
            <a:spLocks noGrp="1"/>
          </p:cNvSpPr>
          <p:nvPr>
            <p:ph type="subTitle" idx="6"/>
          </p:nvPr>
        </p:nvSpPr>
        <p:spPr>
          <a:xfrm>
            <a:off x="7937767" y="5134000"/>
            <a:ext cx="3286400" cy="100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58" name="Google Shape;158;p18"/>
          <p:cNvSpPr txBox="1">
            <a:spLocks noGrp="1"/>
          </p:cNvSpPr>
          <p:nvPr>
            <p:ph type="subTitle" idx="7"/>
          </p:nvPr>
        </p:nvSpPr>
        <p:spPr>
          <a:xfrm>
            <a:off x="1366429" y="2454400"/>
            <a:ext cx="2489200" cy="37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59" name="Google Shape;159;p18"/>
          <p:cNvSpPr txBox="1">
            <a:spLocks noGrp="1"/>
          </p:cNvSpPr>
          <p:nvPr>
            <p:ph type="subTitle" idx="8"/>
          </p:nvPr>
        </p:nvSpPr>
        <p:spPr>
          <a:xfrm>
            <a:off x="967829" y="2883133"/>
            <a:ext cx="3286400" cy="100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60" name="Google Shape;160;p18"/>
          <p:cNvSpPr txBox="1">
            <a:spLocks noGrp="1"/>
          </p:cNvSpPr>
          <p:nvPr>
            <p:ph type="subTitle" idx="9"/>
          </p:nvPr>
        </p:nvSpPr>
        <p:spPr>
          <a:xfrm>
            <a:off x="4851397" y="2454400"/>
            <a:ext cx="2489200" cy="37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61" name="Google Shape;161;p18"/>
          <p:cNvSpPr txBox="1">
            <a:spLocks noGrp="1"/>
          </p:cNvSpPr>
          <p:nvPr>
            <p:ph type="subTitle" idx="13"/>
          </p:nvPr>
        </p:nvSpPr>
        <p:spPr>
          <a:xfrm>
            <a:off x="4452797" y="2883133"/>
            <a:ext cx="3286400" cy="100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62" name="Google Shape;162;p18"/>
          <p:cNvSpPr txBox="1">
            <a:spLocks noGrp="1"/>
          </p:cNvSpPr>
          <p:nvPr>
            <p:ph type="subTitle" idx="14"/>
          </p:nvPr>
        </p:nvSpPr>
        <p:spPr>
          <a:xfrm>
            <a:off x="8336367" y="2454400"/>
            <a:ext cx="2489200" cy="37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63" name="Google Shape;163;p18"/>
          <p:cNvSpPr txBox="1">
            <a:spLocks noGrp="1"/>
          </p:cNvSpPr>
          <p:nvPr>
            <p:ph type="subTitle" idx="15"/>
          </p:nvPr>
        </p:nvSpPr>
        <p:spPr>
          <a:xfrm>
            <a:off x="7937767" y="2883133"/>
            <a:ext cx="3286400" cy="100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98661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2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ar-SA"/>
              <a:t>انقر لتحرير نمط عنوان الشكل الرئيسي</a:t>
            </a:r>
            <a:endParaRPr/>
          </a:p>
        </p:txBody>
      </p:sp>
      <p:sp>
        <p:nvSpPr>
          <p:cNvPr id="189" name="Google Shape;189;p22"/>
          <p:cNvSpPr txBox="1">
            <a:spLocks noGrp="1"/>
          </p:cNvSpPr>
          <p:nvPr>
            <p:ph type="subTitle" idx="1"/>
          </p:nvPr>
        </p:nvSpPr>
        <p:spPr>
          <a:xfrm>
            <a:off x="975667" y="2327767"/>
            <a:ext cx="3286400" cy="53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90" name="Google Shape;190;p22"/>
          <p:cNvSpPr txBox="1">
            <a:spLocks noGrp="1"/>
          </p:cNvSpPr>
          <p:nvPr>
            <p:ph type="subTitle" idx="2"/>
          </p:nvPr>
        </p:nvSpPr>
        <p:spPr>
          <a:xfrm>
            <a:off x="960000" y="2887333"/>
            <a:ext cx="3286400" cy="91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91" name="Google Shape;191;p22"/>
          <p:cNvSpPr txBox="1">
            <a:spLocks noGrp="1"/>
          </p:cNvSpPr>
          <p:nvPr>
            <p:ph type="subTitle" idx="3"/>
          </p:nvPr>
        </p:nvSpPr>
        <p:spPr>
          <a:xfrm>
            <a:off x="975667" y="4209333"/>
            <a:ext cx="3286400" cy="53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92" name="Google Shape;192;p22"/>
          <p:cNvSpPr txBox="1">
            <a:spLocks noGrp="1"/>
          </p:cNvSpPr>
          <p:nvPr>
            <p:ph type="subTitle" idx="4"/>
          </p:nvPr>
        </p:nvSpPr>
        <p:spPr>
          <a:xfrm>
            <a:off x="960000" y="4768900"/>
            <a:ext cx="3286400" cy="91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93" name="Google Shape;193;p22"/>
          <p:cNvSpPr txBox="1">
            <a:spLocks noGrp="1"/>
          </p:cNvSpPr>
          <p:nvPr>
            <p:ph type="subTitle" idx="5"/>
          </p:nvPr>
        </p:nvSpPr>
        <p:spPr>
          <a:xfrm>
            <a:off x="7945600" y="2327767"/>
            <a:ext cx="3286400" cy="53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94" name="Google Shape;194;p22"/>
          <p:cNvSpPr txBox="1">
            <a:spLocks noGrp="1"/>
          </p:cNvSpPr>
          <p:nvPr>
            <p:ph type="subTitle" idx="6"/>
          </p:nvPr>
        </p:nvSpPr>
        <p:spPr>
          <a:xfrm>
            <a:off x="7929933" y="2887333"/>
            <a:ext cx="3286400" cy="91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95" name="Google Shape;195;p22"/>
          <p:cNvSpPr txBox="1">
            <a:spLocks noGrp="1"/>
          </p:cNvSpPr>
          <p:nvPr>
            <p:ph type="subTitle" idx="7"/>
          </p:nvPr>
        </p:nvSpPr>
        <p:spPr>
          <a:xfrm>
            <a:off x="7945600" y="4209333"/>
            <a:ext cx="3286400" cy="53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96" name="Google Shape;196;p22"/>
          <p:cNvSpPr txBox="1">
            <a:spLocks noGrp="1"/>
          </p:cNvSpPr>
          <p:nvPr>
            <p:ph type="subTitle" idx="8"/>
          </p:nvPr>
        </p:nvSpPr>
        <p:spPr>
          <a:xfrm>
            <a:off x="7929933" y="4768900"/>
            <a:ext cx="3286400" cy="91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1818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1"/>
          <p:cNvSpPr txBox="1">
            <a:spLocks noGrp="1"/>
          </p:cNvSpPr>
          <p:nvPr>
            <p:ph type="title" hasCustomPrompt="1"/>
          </p:nvPr>
        </p:nvSpPr>
        <p:spPr>
          <a:xfrm>
            <a:off x="1283100" y="2372896"/>
            <a:ext cx="9625600" cy="137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0666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>
            <a:spLocks noGrp="1"/>
          </p:cNvSpPr>
          <p:nvPr>
            <p:ph type="subTitle" idx="1"/>
          </p:nvPr>
        </p:nvSpPr>
        <p:spPr>
          <a:xfrm>
            <a:off x="1862933" y="4297300"/>
            <a:ext cx="8472800" cy="54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131700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7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ar-SA"/>
              <a:t>انقر لتحرير نمط عنوان الشكل الرئيسي</a:t>
            </a:r>
            <a:endParaRPr/>
          </a:p>
        </p:txBody>
      </p:sp>
      <p:sp>
        <p:nvSpPr>
          <p:cNvPr id="140" name="Google Shape;140;p17"/>
          <p:cNvSpPr txBox="1">
            <a:spLocks noGrp="1"/>
          </p:cNvSpPr>
          <p:nvPr>
            <p:ph type="subTitle" idx="1"/>
          </p:nvPr>
        </p:nvSpPr>
        <p:spPr>
          <a:xfrm>
            <a:off x="1366429" y="4361900"/>
            <a:ext cx="2489200" cy="37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41" name="Google Shape;141;p17"/>
          <p:cNvSpPr txBox="1">
            <a:spLocks noGrp="1"/>
          </p:cNvSpPr>
          <p:nvPr>
            <p:ph type="subTitle" idx="2"/>
          </p:nvPr>
        </p:nvSpPr>
        <p:spPr>
          <a:xfrm>
            <a:off x="967829" y="4790633"/>
            <a:ext cx="3286400" cy="100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42" name="Google Shape;142;p17"/>
          <p:cNvSpPr txBox="1">
            <a:spLocks noGrp="1"/>
          </p:cNvSpPr>
          <p:nvPr>
            <p:ph type="subTitle" idx="3"/>
          </p:nvPr>
        </p:nvSpPr>
        <p:spPr>
          <a:xfrm>
            <a:off x="4851397" y="4361900"/>
            <a:ext cx="2489200" cy="37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43" name="Google Shape;143;p17"/>
          <p:cNvSpPr txBox="1">
            <a:spLocks noGrp="1"/>
          </p:cNvSpPr>
          <p:nvPr>
            <p:ph type="subTitle" idx="4"/>
          </p:nvPr>
        </p:nvSpPr>
        <p:spPr>
          <a:xfrm>
            <a:off x="4452797" y="4790633"/>
            <a:ext cx="3286400" cy="100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44" name="Google Shape;144;p17"/>
          <p:cNvSpPr txBox="1">
            <a:spLocks noGrp="1"/>
          </p:cNvSpPr>
          <p:nvPr>
            <p:ph type="subTitle" idx="5"/>
          </p:nvPr>
        </p:nvSpPr>
        <p:spPr>
          <a:xfrm>
            <a:off x="8336367" y="4361900"/>
            <a:ext cx="2489200" cy="37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45" name="Google Shape;145;p17"/>
          <p:cNvSpPr txBox="1">
            <a:spLocks noGrp="1"/>
          </p:cNvSpPr>
          <p:nvPr>
            <p:ph type="subTitle" idx="6"/>
          </p:nvPr>
        </p:nvSpPr>
        <p:spPr>
          <a:xfrm>
            <a:off x="7937767" y="4790633"/>
            <a:ext cx="3286400" cy="100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46" name="Google Shape;146;p17"/>
          <p:cNvSpPr txBox="1">
            <a:spLocks noGrp="1"/>
          </p:cNvSpPr>
          <p:nvPr>
            <p:ph type="title" idx="7" hasCustomPrompt="1"/>
          </p:nvPr>
        </p:nvSpPr>
        <p:spPr>
          <a:xfrm>
            <a:off x="1366429" y="2295800"/>
            <a:ext cx="24892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6667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47" name="Google Shape;147;p17"/>
          <p:cNvSpPr txBox="1">
            <a:spLocks noGrp="1"/>
          </p:cNvSpPr>
          <p:nvPr>
            <p:ph type="title" idx="8" hasCustomPrompt="1"/>
          </p:nvPr>
        </p:nvSpPr>
        <p:spPr>
          <a:xfrm>
            <a:off x="4851397" y="2295800"/>
            <a:ext cx="24892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6667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48" name="Google Shape;148;p17"/>
          <p:cNvSpPr txBox="1">
            <a:spLocks noGrp="1"/>
          </p:cNvSpPr>
          <p:nvPr>
            <p:ph type="title" idx="9" hasCustomPrompt="1"/>
          </p:nvPr>
        </p:nvSpPr>
        <p:spPr>
          <a:xfrm>
            <a:off x="8336367" y="2295800"/>
            <a:ext cx="24892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6667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6373699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 and four columns 1"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3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ar-SA"/>
              <a:t>انقر لتحرير نمط عنوان الشكل الرئيسي</a:t>
            </a:r>
            <a:endParaRPr/>
          </a:p>
        </p:txBody>
      </p:sp>
      <p:sp>
        <p:nvSpPr>
          <p:cNvPr id="204" name="Google Shape;204;p23"/>
          <p:cNvSpPr txBox="1">
            <a:spLocks noGrp="1"/>
          </p:cNvSpPr>
          <p:nvPr>
            <p:ph type="subTitle" idx="1"/>
          </p:nvPr>
        </p:nvSpPr>
        <p:spPr>
          <a:xfrm>
            <a:off x="965833" y="3640333"/>
            <a:ext cx="2450000" cy="6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205" name="Google Shape;205;p23"/>
          <p:cNvSpPr txBox="1">
            <a:spLocks noGrp="1"/>
          </p:cNvSpPr>
          <p:nvPr>
            <p:ph type="subTitle" idx="2"/>
          </p:nvPr>
        </p:nvSpPr>
        <p:spPr>
          <a:xfrm>
            <a:off x="965833" y="4581667"/>
            <a:ext cx="2450000" cy="128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211" name="Google Shape;211;p23"/>
          <p:cNvSpPr txBox="1">
            <a:spLocks noGrp="1"/>
          </p:cNvSpPr>
          <p:nvPr>
            <p:ph type="subTitle" idx="3"/>
          </p:nvPr>
        </p:nvSpPr>
        <p:spPr>
          <a:xfrm>
            <a:off x="3571333" y="3640333"/>
            <a:ext cx="2450000" cy="6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212" name="Google Shape;212;p23"/>
          <p:cNvSpPr txBox="1">
            <a:spLocks noGrp="1"/>
          </p:cNvSpPr>
          <p:nvPr>
            <p:ph type="subTitle" idx="4"/>
          </p:nvPr>
        </p:nvSpPr>
        <p:spPr>
          <a:xfrm>
            <a:off x="3571333" y="4581667"/>
            <a:ext cx="2450000" cy="128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213" name="Google Shape;213;p23"/>
          <p:cNvSpPr txBox="1">
            <a:spLocks noGrp="1"/>
          </p:cNvSpPr>
          <p:nvPr>
            <p:ph type="subTitle" idx="5"/>
          </p:nvPr>
        </p:nvSpPr>
        <p:spPr>
          <a:xfrm>
            <a:off x="6168084" y="3640333"/>
            <a:ext cx="2450000" cy="6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214" name="Google Shape;214;p23"/>
          <p:cNvSpPr txBox="1">
            <a:spLocks noGrp="1"/>
          </p:cNvSpPr>
          <p:nvPr>
            <p:ph type="subTitle" idx="6"/>
          </p:nvPr>
        </p:nvSpPr>
        <p:spPr>
          <a:xfrm>
            <a:off x="6168084" y="4581667"/>
            <a:ext cx="2450000" cy="128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215" name="Google Shape;215;p23"/>
          <p:cNvSpPr txBox="1">
            <a:spLocks noGrp="1"/>
          </p:cNvSpPr>
          <p:nvPr>
            <p:ph type="subTitle" idx="7"/>
          </p:nvPr>
        </p:nvSpPr>
        <p:spPr>
          <a:xfrm>
            <a:off x="8764833" y="3640333"/>
            <a:ext cx="2450000" cy="6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216" name="Google Shape;216;p23"/>
          <p:cNvSpPr txBox="1">
            <a:spLocks noGrp="1"/>
          </p:cNvSpPr>
          <p:nvPr>
            <p:ph type="subTitle" idx="8"/>
          </p:nvPr>
        </p:nvSpPr>
        <p:spPr>
          <a:xfrm>
            <a:off x="8764833" y="4581667"/>
            <a:ext cx="2450000" cy="128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642570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0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ar-SA"/>
              <a:t>انقر لتحرير نمط عنوان الشكل الرئيسي</a:t>
            </a:r>
            <a:endParaRPr/>
          </a:p>
        </p:txBody>
      </p:sp>
      <p:sp>
        <p:nvSpPr>
          <p:cNvPr id="176" name="Google Shape;176;p20"/>
          <p:cNvSpPr txBox="1">
            <a:spLocks noGrp="1"/>
          </p:cNvSpPr>
          <p:nvPr>
            <p:ph type="subTitle" idx="1"/>
          </p:nvPr>
        </p:nvSpPr>
        <p:spPr>
          <a:xfrm>
            <a:off x="6916400" y="1905700"/>
            <a:ext cx="4315600" cy="39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28375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ungee"/>
              <a:buNone/>
              <a:defRPr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ungee"/>
              <a:buNone/>
              <a:defRPr sz="3733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ungee"/>
              <a:buNone/>
              <a:defRPr sz="3733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ungee"/>
              <a:buNone/>
              <a:defRPr sz="3733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ungee"/>
              <a:buNone/>
              <a:defRPr sz="3733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ungee"/>
              <a:buNone/>
              <a:defRPr sz="3733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ungee"/>
              <a:buNone/>
              <a:defRPr sz="3733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ungee"/>
              <a:buNone/>
              <a:defRPr sz="3733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ungee"/>
              <a:buNone/>
              <a:defRPr sz="3733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عنوان الشكل الرئيسي</a:t>
            </a:r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title" idx="2" hasCustomPrompt="1"/>
          </p:nvPr>
        </p:nvSpPr>
        <p:spPr>
          <a:xfrm>
            <a:off x="655000" y="2242533"/>
            <a:ext cx="166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6667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1"/>
          </p:nvPr>
        </p:nvSpPr>
        <p:spPr>
          <a:xfrm>
            <a:off x="2438900" y="2326232"/>
            <a:ext cx="3551200" cy="54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92" name="Google Shape;92;p13"/>
          <p:cNvSpPr txBox="1">
            <a:spLocks noGrp="1"/>
          </p:cNvSpPr>
          <p:nvPr>
            <p:ph type="subTitle" idx="3"/>
          </p:nvPr>
        </p:nvSpPr>
        <p:spPr>
          <a:xfrm>
            <a:off x="2438900" y="3061733"/>
            <a:ext cx="35512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93" name="Google Shape;93;p13"/>
          <p:cNvSpPr txBox="1">
            <a:spLocks noGrp="1"/>
          </p:cNvSpPr>
          <p:nvPr>
            <p:ph type="title" idx="4" hasCustomPrompt="1"/>
          </p:nvPr>
        </p:nvSpPr>
        <p:spPr>
          <a:xfrm>
            <a:off x="6278800" y="2242533"/>
            <a:ext cx="166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6667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4" name="Google Shape;94;p13"/>
          <p:cNvSpPr txBox="1">
            <a:spLocks noGrp="1"/>
          </p:cNvSpPr>
          <p:nvPr>
            <p:ph type="subTitle" idx="5"/>
          </p:nvPr>
        </p:nvSpPr>
        <p:spPr>
          <a:xfrm>
            <a:off x="8030933" y="2308533"/>
            <a:ext cx="3551200" cy="63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95" name="Google Shape;95;p13"/>
          <p:cNvSpPr txBox="1">
            <a:spLocks noGrp="1"/>
          </p:cNvSpPr>
          <p:nvPr>
            <p:ph type="subTitle" idx="6"/>
          </p:nvPr>
        </p:nvSpPr>
        <p:spPr>
          <a:xfrm>
            <a:off x="8030933" y="3061733"/>
            <a:ext cx="35512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96" name="Google Shape;96;p13"/>
          <p:cNvSpPr txBox="1">
            <a:spLocks noGrp="1"/>
          </p:cNvSpPr>
          <p:nvPr>
            <p:ph type="title" idx="7" hasCustomPrompt="1"/>
          </p:nvPr>
        </p:nvSpPr>
        <p:spPr>
          <a:xfrm>
            <a:off x="655000" y="4476367"/>
            <a:ext cx="166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6667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7" name="Google Shape;97;p13"/>
          <p:cNvSpPr txBox="1">
            <a:spLocks noGrp="1"/>
          </p:cNvSpPr>
          <p:nvPr>
            <p:ph type="subTitle" idx="8"/>
          </p:nvPr>
        </p:nvSpPr>
        <p:spPr>
          <a:xfrm>
            <a:off x="2438900" y="4542367"/>
            <a:ext cx="3551200" cy="63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98" name="Google Shape;98;p13"/>
          <p:cNvSpPr txBox="1">
            <a:spLocks noGrp="1"/>
          </p:cNvSpPr>
          <p:nvPr>
            <p:ph type="subTitle" idx="9"/>
          </p:nvPr>
        </p:nvSpPr>
        <p:spPr>
          <a:xfrm>
            <a:off x="2438900" y="5324400"/>
            <a:ext cx="35512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99" name="Google Shape;99;p13"/>
          <p:cNvSpPr txBox="1">
            <a:spLocks noGrp="1"/>
          </p:cNvSpPr>
          <p:nvPr>
            <p:ph type="title" idx="13" hasCustomPrompt="1"/>
          </p:nvPr>
        </p:nvSpPr>
        <p:spPr>
          <a:xfrm>
            <a:off x="6278800" y="4476367"/>
            <a:ext cx="166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6667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10666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0" name="Google Shape;100;p13"/>
          <p:cNvSpPr txBox="1">
            <a:spLocks noGrp="1"/>
          </p:cNvSpPr>
          <p:nvPr>
            <p:ph type="subTitle" idx="14"/>
          </p:nvPr>
        </p:nvSpPr>
        <p:spPr>
          <a:xfrm>
            <a:off x="8030933" y="4542367"/>
            <a:ext cx="3551200" cy="63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subTitle" idx="15"/>
          </p:nvPr>
        </p:nvSpPr>
        <p:spPr>
          <a:xfrm>
            <a:off x="8030933" y="5324400"/>
            <a:ext cx="35512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3529774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4"/>
          <p:cNvSpPr txBox="1">
            <a:spLocks noGrp="1"/>
          </p:cNvSpPr>
          <p:nvPr>
            <p:ph type="ctrTitle"/>
          </p:nvPr>
        </p:nvSpPr>
        <p:spPr>
          <a:xfrm>
            <a:off x="1163200" y="805633"/>
            <a:ext cx="6996400" cy="140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Font typeface="Bungee"/>
              <a:buNone/>
              <a:defRPr sz="9600">
                <a:latin typeface="Bungee"/>
                <a:ea typeface="Bungee"/>
                <a:cs typeface="Bungee"/>
                <a:sym typeface="Bunge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Font typeface="Bungee"/>
              <a:buNone/>
              <a:defRPr sz="6933">
                <a:latin typeface="Bungee"/>
                <a:ea typeface="Bungee"/>
                <a:cs typeface="Bungee"/>
                <a:sym typeface="Bunge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Font typeface="Bungee"/>
              <a:buNone/>
              <a:defRPr sz="6933">
                <a:latin typeface="Bungee"/>
                <a:ea typeface="Bungee"/>
                <a:cs typeface="Bungee"/>
                <a:sym typeface="Bunge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Font typeface="Bungee"/>
              <a:buNone/>
              <a:defRPr sz="6933">
                <a:latin typeface="Bungee"/>
                <a:ea typeface="Bungee"/>
                <a:cs typeface="Bungee"/>
                <a:sym typeface="Bunge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Font typeface="Bungee"/>
              <a:buNone/>
              <a:defRPr sz="6933">
                <a:latin typeface="Bungee"/>
                <a:ea typeface="Bungee"/>
                <a:cs typeface="Bungee"/>
                <a:sym typeface="Bunge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Font typeface="Bungee"/>
              <a:buNone/>
              <a:defRPr sz="6933">
                <a:latin typeface="Bungee"/>
                <a:ea typeface="Bungee"/>
                <a:cs typeface="Bungee"/>
                <a:sym typeface="Bunge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Font typeface="Bungee"/>
              <a:buNone/>
              <a:defRPr sz="6933">
                <a:latin typeface="Bungee"/>
                <a:ea typeface="Bungee"/>
                <a:cs typeface="Bungee"/>
                <a:sym typeface="Bunge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Font typeface="Bungee"/>
              <a:buNone/>
              <a:defRPr sz="6933">
                <a:latin typeface="Bungee"/>
                <a:ea typeface="Bungee"/>
                <a:cs typeface="Bungee"/>
                <a:sym typeface="Bunge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Font typeface="Bungee"/>
              <a:buNone/>
              <a:defRPr sz="6933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عنوان الشكل الرئيسي</a:t>
            </a:r>
            <a:endParaRPr/>
          </a:p>
        </p:txBody>
      </p:sp>
      <p:sp>
        <p:nvSpPr>
          <p:cNvPr id="219" name="Google Shape;219;p24"/>
          <p:cNvSpPr txBox="1">
            <a:spLocks noGrp="1"/>
          </p:cNvSpPr>
          <p:nvPr>
            <p:ph type="subTitle" idx="1"/>
          </p:nvPr>
        </p:nvSpPr>
        <p:spPr>
          <a:xfrm>
            <a:off x="1264800" y="2211633"/>
            <a:ext cx="5710800" cy="49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Inter Medium"/>
              <a:buNone/>
              <a:defRPr>
                <a:solidFill>
                  <a:schemeClr val="accent6"/>
                </a:solidFill>
                <a:latin typeface="Inter Medium"/>
                <a:ea typeface="Inter Medium"/>
                <a:cs typeface="Inter Medium"/>
                <a:sym typeface="Inter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Inter Medium"/>
              <a:buNone/>
              <a:defRPr sz="3733">
                <a:solidFill>
                  <a:schemeClr val="accent6"/>
                </a:solidFill>
                <a:latin typeface="Inter Medium"/>
                <a:ea typeface="Inter Medium"/>
                <a:cs typeface="Inter Medium"/>
                <a:sym typeface="Inter Medium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Inter Medium"/>
              <a:buNone/>
              <a:defRPr sz="3733">
                <a:solidFill>
                  <a:schemeClr val="accent6"/>
                </a:solidFill>
                <a:latin typeface="Inter Medium"/>
                <a:ea typeface="Inter Medium"/>
                <a:cs typeface="Inter Medium"/>
                <a:sym typeface="Inter Medium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Inter Medium"/>
              <a:buNone/>
              <a:defRPr sz="3733">
                <a:solidFill>
                  <a:schemeClr val="accent6"/>
                </a:solidFill>
                <a:latin typeface="Inter Medium"/>
                <a:ea typeface="Inter Medium"/>
                <a:cs typeface="Inter Medium"/>
                <a:sym typeface="Inter Medium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Inter Medium"/>
              <a:buNone/>
              <a:defRPr sz="3733">
                <a:solidFill>
                  <a:schemeClr val="accent6"/>
                </a:solidFill>
                <a:latin typeface="Inter Medium"/>
                <a:ea typeface="Inter Medium"/>
                <a:cs typeface="Inter Medium"/>
                <a:sym typeface="Inter Medium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Inter Medium"/>
              <a:buNone/>
              <a:defRPr sz="3733">
                <a:solidFill>
                  <a:schemeClr val="accent6"/>
                </a:solidFill>
                <a:latin typeface="Inter Medium"/>
                <a:ea typeface="Inter Medium"/>
                <a:cs typeface="Inter Medium"/>
                <a:sym typeface="Inter Medium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Inter Medium"/>
              <a:buNone/>
              <a:defRPr sz="3733">
                <a:solidFill>
                  <a:schemeClr val="accent6"/>
                </a:solidFill>
                <a:latin typeface="Inter Medium"/>
                <a:ea typeface="Inter Medium"/>
                <a:cs typeface="Inter Medium"/>
                <a:sym typeface="Inter Medium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Inter Medium"/>
              <a:buNone/>
              <a:defRPr sz="3733">
                <a:solidFill>
                  <a:schemeClr val="accent6"/>
                </a:solidFill>
                <a:latin typeface="Inter Medium"/>
                <a:ea typeface="Inter Medium"/>
                <a:cs typeface="Inter Medium"/>
                <a:sym typeface="Inter Medium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Inter Medium"/>
              <a:buNone/>
              <a:defRPr sz="3733">
                <a:solidFill>
                  <a:schemeClr val="accent6"/>
                </a:solidFill>
                <a:latin typeface="Inter Medium"/>
                <a:ea typeface="Inter Medium"/>
                <a:cs typeface="Inter Medium"/>
                <a:sym typeface="Inter Medium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224" name="Google Shape;224;p24"/>
          <p:cNvSpPr txBox="1">
            <a:spLocks noGrp="1"/>
          </p:cNvSpPr>
          <p:nvPr>
            <p:ph type="subTitle" idx="2"/>
          </p:nvPr>
        </p:nvSpPr>
        <p:spPr>
          <a:xfrm>
            <a:off x="1264800" y="2878700"/>
            <a:ext cx="5710800" cy="10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ter"/>
              <a:buNone/>
              <a:defRPr>
                <a:latin typeface="Inter"/>
                <a:ea typeface="Inter"/>
                <a:cs typeface="Inter"/>
                <a:sym typeface="Inter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ter"/>
              <a:buNone/>
              <a:defRPr sz="3733">
                <a:latin typeface="Inter"/>
                <a:ea typeface="Inter"/>
                <a:cs typeface="Inter"/>
                <a:sym typeface="Inter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ter"/>
              <a:buNone/>
              <a:defRPr sz="3733">
                <a:latin typeface="Inter"/>
                <a:ea typeface="Inter"/>
                <a:cs typeface="Inter"/>
                <a:sym typeface="Inter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ter"/>
              <a:buNone/>
              <a:defRPr sz="3733">
                <a:latin typeface="Inter"/>
                <a:ea typeface="Inter"/>
                <a:cs typeface="Inter"/>
                <a:sym typeface="Inter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ter"/>
              <a:buNone/>
              <a:defRPr sz="3733">
                <a:latin typeface="Inter"/>
                <a:ea typeface="Inter"/>
                <a:cs typeface="Inter"/>
                <a:sym typeface="Inter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ter"/>
              <a:buNone/>
              <a:defRPr sz="3733">
                <a:latin typeface="Inter"/>
                <a:ea typeface="Inter"/>
                <a:cs typeface="Inter"/>
                <a:sym typeface="Inter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ter"/>
              <a:buNone/>
              <a:defRPr sz="3733">
                <a:latin typeface="Inter"/>
                <a:ea typeface="Inter"/>
                <a:cs typeface="Inter"/>
                <a:sym typeface="Inter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ter"/>
              <a:buNone/>
              <a:defRPr sz="3733">
                <a:latin typeface="Inter"/>
                <a:ea typeface="Inter"/>
                <a:cs typeface="Inter"/>
                <a:sym typeface="Inter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ter"/>
              <a:buNone/>
              <a:defRPr sz="3733">
                <a:latin typeface="Inter"/>
                <a:ea typeface="Inter"/>
                <a:cs typeface="Inter"/>
                <a:sym typeface="Inter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703121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064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3399200" y="3049267"/>
            <a:ext cx="5393600" cy="111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1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r>
              <a:rPr lang="ar-SA"/>
              <a:t>انقر لتحرير نمط عنوان الشكل الرئيسي</a:t>
            </a:r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ubTitle" idx="1"/>
          </p:nvPr>
        </p:nvSpPr>
        <p:spPr>
          <a:xfrm>
            <a:off x="3399200" y="4582000"/>
            <a:ext cx="5393600" cy="91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891246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4"/>
          <p:cNvSpPr txBox="1">
            <a:spLocks noGrp="1"/>
          </p:cNvSpPr>
          <p:nvPr>
            <p:ph type="subTitle" idx="1"/>
          </p:nvPr>
        </p:nvSpPr>
        <p:spPr>
          <a:xfrm>
            <a:off x="1541000" y="2190000"/>
            <a:ext cx="9110000" cy="178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333"/>
            </a:lvl1pPr>
            <a:lvl2pPr lvl="1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08" name="Google Shape;108;p14"/>
          <p:cNvSpPr txBox="1">
            <a:spLocks noGrp="1"/>
          </p:cNvSpPr>
          <p:nvPr>
            <p:ph type="subTitle" idx="2"/>
          </p:nvPr>
        </p:nvSpPr>
        <p:spPr>
          <a:xfrm>
            <a:off x="1541000" y="4249951"/>
            <a:ext cx="9110000" cy="27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Font typeface="Bungee"/>
              <a:buNone/>
              <a:defRPr>
                <a:latin typeface="Bungee"/>
                <a:ea typeface="Bungee"/>
                <a:cs typeface="Bungee"/>
                <a:sym typeface="Bunge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600"/>
              <a:buFont typeface="Bungee"/>
              <a:buNone/>
              <a:defRPr>
                <a:latin typeface="Bungee"/>
                <a:ea typeface="Bungee"/>
                <a:cs typeface="Bungee"/>
                <a:sym typeface="Bungee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600"/>
              <a:buFont typeface="Bungee"/>
              <a:buNone/>
              <a:defRPr>
                <a:latin typeface="Bungee"/>
                <a:ea typeface="Bungee"/>
                <a:cs typeface="Bungee"/>
                <a:sym typeface="Bungee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600"/>
              <a:buFont typeface="Bungee"/>
              <a:buNone/>
              <a:defRPr>
                <a:latin typeface="Bungee"/>
                <a:ea typeface="Bungee"/>
                <a:cs typeface="Bungee"/>
                <a:sym typeface="Bungee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600"/>
              <a:buFont typeface="Bungee"/>
              <a:buNone/>
              <a:defRPr>
                <a:latin typeface="Bungee"/>
                <a:ea typeface="Bungee"/>
                <a:cs typeface="Bungee"/>
                <a:sym typeface="Bungee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600"/>
              <a:buFont typeface="Bungee"/>
              <a:buNone/>
              <a:defRPr>
                <a:latin typeface="Bungee"/>
                <a:ea typeface="Bungee"/>
                <a:cs typeface="Bungee"/>
                <a:sym typeface="Bungee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600"/>
              <a:buFont typeface="Bungee"/>
              <a:buNone/>
              <a:defRPr>
                <a:latin typeface="Bungee"/>
                <a:ea typeface="Bungee"/>
                <a:cs typeface="Bungee"/>
                <a:sym typeface="Bungee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600"/>
              <a:buFont typeface="Bungee"/>
              <a:buNone/>
              <a:defRPr>
                <a:latin typeface="Bungee"/>
                <a:ea typeface="Bungee"/>
                <a:cs typeface="Bungee"/>
                <a:sym typeface="Bungee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600"/>
              <a:buFont typeface="Bungee"/>
              <a:buNone/>
              <a:defRPr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2875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758133" y="3760712"/>
            <a:ext cx="4176800" cy="74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ar-SA"/>
              <a:t>انقر لتحرير نمط عنوان الشكل الرئيسي</a:t>
            </a: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 idx="2" hasCustomPrompt="1"/>
          </p:nvPr>
        </p:nvSpPr>
        <p:spPr>
          <a:xfrm>
            <a:off x="6758133" y="1413051"/>
            <a:ext cx="4176800" cy="19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8" name="Google Shape;18;p3"/>
          <p:cNvSpPr txBox="1">
            <a:spLocks noGrp="1"/>
          </p:cNvSpPr>
          <p:nvPr>
            <p:ph type="subTitle" idx="1"/>
          </p:nvPr>
        </p:nvSpPr>
        <p:spPr>
          <a:xfrm>
            <a:off x="6758133" y="4782551"/>
            <a:ext cx="4176800" cy="66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65840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960000" y="1852800"/>
            <a:ext cx="5792000" cy="423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4025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ed Hat Text"/>
              <a:buChar char="●"/>
              <a:defRPr/>
            </a:lvl1pPr>
            <a:lvl2pPr marL="1219170" lvl="1" indent="-44025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ed Hat Text"/>
              <a:buChar char="○"/>
              <a:defRPr sz="1600"/>
            </a:lvl2pPr>
            <a:lvl3pPr marL="1828754" lvl="2" indent="-44025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ed Hat Text"/>
              <a:buChar char="■"/>
              <a:defRPr sz="1600"/>
            </a:lvl3pPr>
            <a:lvl4pPr marL="2438339" lvl="3" indent="-44025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ed Hat Text"/>
              <a:buChar char="●"/>
              <a:defRPr sz="1600"/>
            </a:lvl4pPr>
            <a:lvl5pPr marL="3047924" lvl="4" indent="-44025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ed Hat Text"/>
              <a:buChar char="○"/>
              <a:defRPr sz="1600"/>
            </a:lvl5pPr>
            <a:lvl6pPr marL="3657509" lvl="5" indent="-44025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ed Hat Text"/>
              <a:buChar char="■"/>
              <a:defRPr sz="1600"/>
            </a:lvl6pPr>
            <a:lvl7pPr marL="4267093" lvl="6" indent="-44025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ed Hat Text"/>
              <a:buChar char="●"/>
              <a:defRPr sz="1600"/>
            </a:lvl7pPr>
            <a:lvl8pPr marL="4876678" lvl="7" indent="-44025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ed Hat Text"/>
              <a:buChar char="○"/>
              <a:defRPr sz="1600"/>
            </a:lvl8pPr>
            <a:lvl9pPr marL="5486263" lvl="8" indent="-44025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ed Hat Text"/>
              <a:buChar char="■"/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ar-SA"/>
              <a:t>انقر لتحرير نمط عنوان الشكل الرئيسي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280979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ar-SA"/>
              <a:t>انقر لتحرير نمط عنوان الشكل الرئيسي</a:t>
            </a:r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ubTitle" idx="1"/>
          </p:nvPr>
        </p:nvSpPr>
        <p:spPr>
          <a:xfrm>
            <a:off x="2298067" y="4271333"/>
            <a:ext cx="2816000" cy="40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ubTitle" idx="2"/>
          </p:nvPr>
        </p:nvSpPr>
        <p:spPr>
          <a:xfrm>
            <a:off x="2062967" y="4899800"/>
            <a:ext cx="3286400" cy="128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3"/>
          </p:nvPr>
        </p:nvSpPr>
        <p:spPr>
          <a:xfrm>
            <a:off x="7077833" y="4271300"/>
            <a:ext cx="2816000" cy="40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ubTitle" idx="4"/>
          </p:nvPr>
        </p:nvSpPr>
        <p:spPr>
          <a:xfrm>
            <a:off x="6842633" y="4899800"/>
            <a:ext cx="3286400" cy="128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53005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6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ar-SA"/>
              <a:t>انقر لتحرير نمط عنوان الشكل الرئيسي</a:t>
            </a:r>
            <a:endParaRPr/>
          </a:p>
        </p:txBody>
      </p:sp>
      <p:sp>
        <p:nvSpPr>
          <p:cNvPr id="127" name="Google Shape;127;p16"/>
          <p:cNvSpPr txBox="1">
            <a:spLocks noGrp="1"/>
          </p:cNvSpPr>
          <p:nvPr>
            <p:ph type="subTitle" idx="1"/>
          </p:nvPr>
        </p:nvSpPr>
        <p:spPr>
          <a:xfrm>
            <a:off x="1366429" y="4294417"/>
            <a:ext cx="2489200" cy="37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28" name="Google Shape;128;p16"/>
          <p:cNvSpPr txBox="1">
            <a:spLocks noGrp="1"/>
          </p:cNvSpPr>
          <p:nvPr>
            <p:ph type="subTitle" idx="2"/>
          </p:nvPr>
        </p:nvSpPr>
        <p:spPr>
          <a:xfrm>
            <a:off x="967829" y="4846100"/>
            <a:ext cx="3286400" cy="100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29" name="Google Shape;129;p16"/>
          <p:cNvSpPr txBox="1">
            <a:spLocks noGrp="1"/>
          </p:cNvSpPr>
          <p:nvPr>
            <p:ph type="subTitle" idx="3"/>
          </p:nvPr>
        </p:nvSpPr>
        <p:spPr>
          <a:xfrm>
            <a:off x="4851397" y="4294417"/>
            <a:ext cx="2489200" cy="37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30" name="Google Shape;130;p16"/>
          <p:cNvSpPr txBox="1">
            <a:spLocks noGrp="1"/>
          </p:cNvSpPr>
          <p:nvPr>
            <p:ph type="subTitle" idx="4"/>
          </p:nvPr>
        </p:nvSpPr>
        <p:spPr>
          <a:xfrm>
            <a:off x="4452797" y="4846100"/>
            <a:ext cx="3286400" cy="100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31" name="Google Shape;131;p16"/>
          <p:cNvSpPr txBox="1">
            <a:spLocks noGrp="1"/>
          </p:cNvSpPr>
          <p:nvPr>
            <p:ph type="subTitle" idx="5"/>
          </p:nvPr>
        </p:nvSpPr>
        <p:spPr>
          <a:xfrm>
            <a:off x="8336367" y="4294417"/>
            <a:ext cx="2489200" cy="37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Bungee"/>
              <a:buNone/>
              <a:defRPr sz="2667">
                <a:latin typeface="Bungee"/>
                <a:ea typeface="Bungee"/>
                <a:cs typeface="Bungee"/>
                <a:sym typeface="Bungee"/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  <p:sp>
        <p:nvSpPr>
          <p:cNvPr id="132" name="Google Shape;132;p16"/>
          <p:cNvSpPr txBox="1">
            <a:spLocks noGrp="1"/>
          </p:cNvSpPr>
          <p:nvPr>
            <p:ph type="subTitle" idx="6"/>
          </p:nvPr>
        </p:nvSpPr>
        <p:spPr>
          <a:xfrm>
            <a:off x="7937767" y="4846100"/>
            <a:ext cx="3286400" cy="100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07490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 txBox="1">
            <a:spLocks noGrp="1"/>
          </p:cNvSpPr>
          <p:nvPr>
            <p:ph type="title"/>
          </p:nvPr>
        </p:nvSpPr>
        <p:spPr>
          <a:xfrm>
            <a:off x="1209533" y="3760712"/>
            <a:ext cx="4176800" cy="74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ar-SA"/>
              <a:t>انقر لتحرير نمط عنوان الشكل الرئيسي</a:t>
            </a:r>
            <a:endParaRPr/>
          </a:p>
        </p:txBody>
      </p:sp>
      <p:sp>
        <p:nvSpPr>
          <p:cNvPr id="115" name="Google Shape;115;p15"/>
          <p:cNvSpPr txBox="1">
            <a:spLocks noGrp="1"/>
          </p:cNvSpPr>
          <p:nvPr>
            <p:ph type="title" idx="2" hasCustomPrompt="1"/>
          </p:nvPr>
        </p:nvSpPr>
        <p:spPr>
          <a:xfrm>
            <a:off x="1209533" y="1413051"/>
            <a:ext cx="4176800" cy="19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16" name="Google Shape;116;p15"/>
          <p:cNvSpPr txBox="1">
            <a:spLocks noGrp="1"/>
          </p:cNvSpPr>
          <p:nvPr>
            <p:ph type="subTitle" idx="1"/>
          </p:nvPr>
        </p:nvSpPr>
        <p:spPr>
          <a:xfrm>
            <a:off x="1209533" y="4782551"/>
            <a:ext cx="4176800" cy="66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ar-SA"/>
              <a:t>انقر لتحرير نمط العنوان الفرعي للشكل الرئيسي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4576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title"/>
          </p:nvPr>
        </p:nvSpPr>
        <p:spPr>
          <a:xfrm>
            <a:off x="1424133" y="1244600"/>
            <a:ext cx="9396400" cy="6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9pPr>
          </a:lstStyle>
          <a:p>
            <a:endParaRPr/>
          </a:p>
        </p:txBody>
      </p:sp>
      <p:sp>
        <p:nvSpPr>
          <p:cNvPr id="232" name="Google Shape;232;p29"/>
          <p:cNvSpPr txBox="1">
            <a:spLocks noGrp="1"/>
          </p:cNvSpPr>
          <p:nvPr>
            <p:ph type="body" idx="1"/>
          </p:nvPr>
        </p:nvSpPr>
        <p:spPr>
          <a:xfrm>
            <a:off x="1424133" y="2260600"/>
            <a:ext cx="9396400" cy="3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9570203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0" r:id="rId18"/>
    <p:sldLayoutId id="2147483681" r:id="rId19"/>
    <p:sldLayoutId id="2147483682" r:id="rId20"/>
    <p:sldLayoutId id="2147483684" r:id="rId2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r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r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r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r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r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r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r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r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r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r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r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r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r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r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r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r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r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r" rtl="1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010" y="49011"/>
            <a:ext cx="10727990" cy="6723263"/>
          </a:xfrm>
          <a:prstGeom prst="rect">
            <a:avLst/>
          </a:prstGeom>
        </p:spPr>
      </p:pic>
      <p:sp>
        <p:nvSpPr>
          <p:cNvPr id="16" name="TextBox 1">
            <a:extLst>
              <a:ext uri="{FF2B5EF4-FFF2-40B4-BE49-F238E27FC236}">
                <a16:creationId xmlns:a16="http://schemas.microsoft.com/office/drawing/2014/main" id="{EE7F34B4-B08A-4A7C-B47C-AA2A31CF011E}"/>
              </a:ext>
            </a:extLst>
          </p:cNvPr>
          <p:cNvSpPr txBox="1"/>
          <p:nvPr/>
        </p:nvSpPr>
        <p:spPr>
          <a:xfrm>
            <a:off x="169682" y="284681"/>
            <a:ext cx="74167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defRPr/>
            </a:pPr>
            <a:r>
              <a:rPr lang="en-US" sz="4400" b="1" dirty="0">
                <a:solidFill>
                  <a:srgbClr val="2F2264"/>
                </a:solidFill>
                <a:latin typeface="+mn-lt"/>
              </a:rPr>
              <a:t>MSX Strategy</a:t>
            </a:r>
          </a:p>
          <a:p>
            <a:pPr defTabSz="914400">
              <a:defRPr/>
            </a:pPr>
            <a:r>
              <a:rPr lang="en-US" sz="3200" b="1" dirty="0">
                <a:solidFill>
                  <a:srgbClr val="2F2264"/>
                </a:solidFill>
                <a:latin typeface="+mn-lt"/>
              </a:rPr>
              <a:t>      (2022-2026)</a:t>
            </a:r>
          </a:p>
          <a:p>
            <a:pPr lvl="0" defTabSz="914400">
              <a:defRPr/>
            </a:pPr>
            <a:endParaRPr lang="en-US" sz="2000" b="1" dirty="0">
              <a:solidFill>
                <a:srgbClr val="2F2264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2166" y="4400389"/>
            <a:ext cx="2518316" cy="2518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076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/>
          <p:cNvSpPr/>
          <p:nvPr/>
        </p:nvSpPr>
        <p:spPr>
          <a:xfrm rot="16200000">
            <a:off x="7752101" y="1722502"/>
            <a:ext cx="2355382" cy="5851144"/>
          </a:xfrm>
          <a:prstGeom prst="rect">
            <a:avLst/>
          </a:prstGeom>
          <a:solidFill>
            <a:schemeClr val="bg1">
              <a:lumMod val="9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 rot="16200000">
            <a:off x="7567962" y="-897786"/>
            <a:ext cx="2387019" cy="6187780"/>
          </a:xfrm>
          <a:prstGeom prst="rect">
            <a:avLst/>
          </a:prstGeom>
          <a:solidFill>
            <a:schemeClr val="bg1">
              <a:lumMod val="9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5667582" y="1021225"/>
            <a:ext cx="284101" cy="480454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0" y="6485322"/>
            <a:ext cx="12192000" cy="103088"/>
            <a:chOff x="0" y="866730"/>
            <a:chExt cx="13094288" cy="103088"/>
          </a:xfrm>
        </p:grpSpPr>
        <p:sp>
          <p:nvSpPr>
            <p:cNvPr id="23" name="Rectangle 22"/>
            <p:cNvSpPr/>
            <p:nvPr/>
          </p:nvSpPr>
          <p:spPr>
            <a:xfrm>
              <a:off x="0" y="866730"/>
              <a:ext cx="4516582" cy="103088"/>
            </a:xfrm>
            <a:prstGeom prst="rect">
              <a:avLst/>
            </a:prstGeom>
            <a:solidFill>
              <a:srgbClr val="595B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481706" y="866730"/>
              <a:ext cx="4516582" cy="103088"/>
            </a:xfrm>
            <a:prstGeom prst="rect">
              <a:avLst/>
            </a:prstGeom>
            <a:solidFill>
              <a:srgbClr val="2E7D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554895" y="866730"/>
              <a:ext cx="4516582" cy="103088"/>
            </a:xfrm>
            <a:prstGeom prst="rect">
              <a:avLst/>
            </a:prstGeom>
            <a:solidFill>
              <a:srgbClr val="11B5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577706" y="866730"/>
              <a:ext cx="4516582" cy="103088"/>
            </a:xfrm>
            <a:prstGeom prst="rect">
              <a:avLst/>
            </a:prstGeom>
            <a:solidFill>
              <a:srgbClr val="54BB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0" y="6485322"/>
            <a:ext cx="12192000" cy="103088"/>
            <a:chOff x="0" y="866730"/>
            <a:chExt cx="13094288" cy="103088"/>
          </a:xfrm>
        </p:grpSpPr>
        <p:sp>
          <p:nvSpPr>
            <p:cNvPr id="29" name="Rectangle 28"/>
            <p:cNvSpPr/>
            <p:nvPr/>
          </p:nvSpPr>
          <p:spPr>
            <a:xfrm>
              <a:off x="0" y="866730"/>
              <a:ext cx="4516582" cy="103088"/>
            </a:xfrm>
            <a:prstGeom prst="rect">
              <a:avLst/>
            </a:prstGeom>
            <a:solidFill>
              <a:srgbClr val="595B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481706" y="866730"/>
              <a:ext cx="4516582" cy="103088"/>
            </a:xfrm>
            <a:prstGeom prst="rect">
              <a:avLst/>
            </a:prstGeom>
            <a:solidFill>
              <a:srgbClr val="2E7D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554895" y="866730"/>
              <a:ext cx="4516582" cy="103088"/>
            </a:xfrm>
            <a:prstGeom prst="rect">
              <a:avLst/>
            </a:prstGeom>
            <a:solidFill>
              <a:srgbClr val="11B5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8577706" y="866730"/>
              <a:ext cx="4516582" cy="103088"/>
            </a:xfrm>
            <a:prstGeom prst="rect">
              <a:avLst/>
            </a:prstGeom>
            <a:solidFill>
              <a:srgbClr val="54BB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TextBox 56">
            <a:extLst>
              <a:ext uri="{FF2B5EF4-FFF2-40B4-BE49-F238E27FC236}">
                <a16:creationId xmlns:a16="http://schemas.microsoft.com/office/drawing/2014/main" id="{1075688E-5A46-97F3-7530-6D77B1E94FA2}"/>
              </a:ext>
            </a:extLst>
          </p:cNvPr>
          <p:cNvSpPr txBox="1"/>
          <p:nvPr/>
        </p:nvSpPr>
        <p:spPr>
          <a:xfrm>
            <a:off x="3497" y="6607041"/>
            <a:ext cx="12204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+mj-lt"/>
              </a:rPr>
              <a:t>Muscat Stock Exchange                                                                                                                     </a:t>
            </a:r>
            <a:fld id="{1A4A1358-D5EA-4FEE-8509-87968EE33D84}" type="slidenum">
              <a:rPr lang="en-US" sz="1100" smtClean="0">
                <a:solidFill>
                  <a:schemeClr val="tx1"/>
                </a:solidFill>
                <a:latin typeface="+mj-lt"/>
              </a:rPr>
              <a:t>2</a:t>
            </a:fld>
            <a:r>
              <a:rPr lang="en-US" sz="1100" dirty="0">
                <a:solidFill>
                  <a:schemeClr val="tx1"/>
                </a:solidFill>
                <a:latin typeface="+mj-lt"/>
              </a:rPr>
              <a:t>                                                                                                                                    www.msx.om</a:t>
            </a:r>
          </a:p>
        </p:txBody>
      </p:sp>
      <p:sp>
        <p:nvSpPr>
          <p:cNvPr id="35" name="مربع نص 13">
            <a:extLst>
              <a:ext uri="{FF2B5EF4-FFF2-40B4-BE49-F238E27FC236}">
                <a16:creationId xmlns:a16="http://schemas.microsoft.com/office/drawing/2014/main" id="{C0D98BAA-9A9F-4A70-B03F-F5548F795BFB}"/>
              </a:ext>
            </a:extLst>
          </p:cNvPr>
          <p:cNvSpPr txBox="1"/>
          <p:nvPr/>
        </p:nvSpPr>
        <p:spPr>
          <a:xfrm>
            <a:off x="1057809" y="171825"/>
            <a:ext cx="7747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MSX Vision, Mission &amp; 5 Year Strategy</a:t>
            </a: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20" t="10932" r="22233" b="53132"/>
          <a:stretch/>
        </p:blipFill>
        <p:spPr>
          <a:xfrm>
            <a:off x="-1" y="-3509"/>
            <a:ext cx="1057811" cy="698554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344082" y="1539306"/>
            <a:ext cx="5193466" cy="3779388"/>
            <a:chOff x="346163" y="968940"/>
            <a:chExt cx="5193466" cy="3779388"/>
          </a:xfrm>
        </p:grpSpPr>
        <p:sp>
          <p:nvSpPr>
            <p:cNvPr id="39" name="مربع نص 16">
              <a:extLst>
                <a:ext uri="{FF2B5EF4-FFF2-40B4-BE49-F238E27FC236}">
                  <a16:creationId xmlns:a16="http://schemas.microsoft.com/office/drawing/2014/main" id="{91E1193B-31DC-4E10-A87A-CC5AE11226C8}"/>
                </a:ext>
              </a:extLst>
            </p:cNvPr>
            <p:cNvSpPr txBox="1"/>
            <p:nvPr/>
          </p:nvSpPr>
          <p:spPr>
            <a:xfrm>
              <a:off x="346163" y="2194179"/>
              <a:ext cx="1628485" cy="923330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algn="ctr" defTabSz="914217"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US" sz="1200" dirty="0">
                  <a:solidFill>
                    <a:srgbClr val="44546A"/>
                  </a:solidFill>
                </a:rPr>
                <a:t>Leading Class Exchange with a Global Presence</a:t>
              </a:r>
              <a:endParaRPr lang="en-GB" sz="1200" dirty="0">
                <a:solidFill>
                  <a:srgbClr val="44546A"/>
                </a:solidFill>
              </a:endParaRPr>
            </a:p>
          </p:txBody>
        </p:sp>
        <p:sp>
          <p:nvSpPr>
            <p:cNvPr id="40" name="مربع نص 17">
              <a:extLst>
                <a:ext uri="{FF2B5EF4-FFF2-40B4-BE49-F238E27FC236}">
                  <a16:creationId xmlns:a16="http://schemas.microsoft.com/office/drawing/2014/main" id="{B462EE52-E5A8-4905-A2D3-AB3C799DAA49}"/>
                </a:ext>
              </a:extLst>
            </p:cNvPr>
            <p:cNvSpPr txBox="1"/>
            <p:nvPr/>
          </p:nvSpPr>
          <p:spPr>
            <a:xfrm>
              <a:off x="1816594" y="3732665"/>
              <a:ext cx="3723035" cy="1015663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rgbClr val="44546A"/>
                  </a:solidFill>
                </a:rPr>
                <a:t>Providing an efficient investment environment.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rgbClr val="44546A"/>
                  </a:solidFill>
                </a:rPr>
                <a:t>Operating in accordance with the best standards and practices. </a:t>
              </a: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rgbClr val="44546A"/>
                  </a:solidFill>
                </a:rPr>
                <a:t>Providing diverse opportunities that align with the goals of the national economy.</a:t>
              </a:r>
            </a:p>
          </p:txBody>
        </p:sp>
        <p:sp>
          <p:nvSpPr>
            <p:cNvPr id="36" name="Google Shape;2045;p52">
              <a:extLst>
                <a:ext uri="{FF2B5EF4-FFF2-40B4-BE49-F238E27FC236}">
                  <a16:creationId xmlns:a16="http://schemas.microsoft.com/office/drawing/2014/main" id="{6255BDDA-9A1F-4F50-90B6-88460017A141}"/>
                </a:ext>
              </a:extLst>
            </p:cNvPr>
            <p:cNvSpPr/>
            <p:nvPr/>
          </p:nvSpPr>
          <p:spPr>
            <a:xfrm>
              <a:off x="468041" y="1951835"/>
              <a:ext cx="1370402" cy="311675"/>
            </a:xfrm>
            <a:prstGeom prst="roundRect">
              <a:avLst>
                <a:gd name="adj" fmla="val 50000"/>
              </a:avLst>
            </a:prstGeom>
            <a:noFill/>
            <a:ln w="9525" cap="flat" cmpd="sng">
              <a:solidFill>
                <a:srgbClr val="56C5A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b="1" dirty="0">
                  <a:solidFill>
                    <a:schemeClr val="accent2"/>
                  </a:solidFill>
                </a:rPr>
                <a:t>Vision</a:t>
              </a:r>
              <a:endParaRPr b="1" dirty="0">
                <a:solidFill>
                  <a:schemeClr val="accent2"/>
                </a:solidFill>
              </a:endParaRPr>
            </a:p>
          </p:txBody>
        </p:sp>
        <p:sp>
          <p:nvSpPr>
            <p:cNvPr id="37" name="Google Shape;2048;p52">
              <a:extLst>
                <a:ext uri="{FF2B5EF4-FFF2-40B4-BE49-F238E27FC236}">
                  <a16:creationId xmlns:a16="http://schemas.microsoft.com/office/drawing/2014/main" id="{44E5AA31-4D32-46EA-9A89-F51D2DE56588}"/>
                </a:ext>
              </a:extLst>
            </p:cNvPr>
            <p:cNvSpPr/>
            <p:nvPr/>
          </p:nvSpPr>
          <p:spPr>
            <a:xfrm>
              <a:off x="458109" y="4340296"/>
              <a:ext cx="1370402" cy="311675"/>
            </a:xfrm>
            <a:prstGeom prst="roundRect">
              <a:avLst>
                <a:gd name="adj" fmla="val 50000"/>
              </a:avLst>
            </a:prstGeom>
            <a:noFill/>
            <a:ln w="9525" cap="flat" cmpd="sng">
              <a:solidFill>
                <a:srgbClr val="56C5A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b="1" dirty="0">
                  <a:solidFill>
                    <a:schemeClr val="accent6"/>
                  </a:solidFill>
                </a:rPr>
                <a:t>Mission</a:t>
              </a:r>
              <a:endParaRPr b="1" dirty="0">
                <a:solidFill>
                  <a:schemeClr val="accent6"/>
                </a:solidFill>
              </a:endParaRPr>
            </a:p>
          </p:txBody>
        </p:sp>
        <p:sp>
          <p:nvSpPr>
            <p:cNvPr id="38" name="Google Shape;2051;p52">
              <a:extLst>
                <a:ext uri="{FF2B5EF4-FFF2-40B4-BE49-F238E27FC236}">
                  <a16:creationId xmlns:a16="http://schemas.microsoft.com/office/drawing/2014/main" id="{11BE1AB4-664B-4484-A7AE-DB405400B4CA}"/>
                </a:ext>
              </a:extLst>
            </p:cNvPr>
            <p:cNvSpPr/>
            <p:nvPr/>
          </p:nvSpPr>
          <p:spPr>
            <a:xfrm>
              <a:off x="2299233" y="1954267"/>
              <a:ext cx="1370402" cy="311675"/>
            </a:xfrm>
            <a:prstGeom prst="roundRect">
              <a:avLst>
                <a:gd name="adj" fmla="val 50000"/>
              </a:avLst>
            </a:prstGeom>
            <a:noFill/>
            <a:ln w="9525" cap="flat" cmpd="sng">
              <a:solidFill>
                <a:srgbClr val="56C5A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b="1" dirty="0">
                  <a:solidFill>
                    <a:schemeClr val="accent3"/>
                  </a:solidFill>
                </a:rPr>
                <a:t>Slogan</a:t>
              </a:r>
              <a:endParaRPr b="1" dirty="0">
                <a:solidFill>
                  <a:schemeClr val="accent3"/>
                </a:solidFill>
              </a:endParaRPr>
            </a:p>
          </p:txBody>
        </p:sp>
        <p:pic>
          <p:nvPicPr>
            <p:cNvPr id="41" name="Picture 40"/>
            <p:cNvPicPr>
              <a:picLocks noChangeAspect="1"/>
            </p:cNvPicPr>
            <p:nvPr/>
          </p:nvPicPr>
          <p:blipFill rotWithShape="1">
            <a:blip r:embed="rId3"/>
            <a:srcRect l="3609" t="1779" r="4966" b="5118"/>
            <a:stretch/>
          </p:blipFill>
          <p:spPr>
            <a:xfrm>
              <a:off x="683309" y="968940"/>
              <a:ext cx="1041546" cy="1056113"/>
            </a:xfrm>
            <a:prstGeom prst="rect">
              <a:avLst/>
            </a:prstGeom>
          </p:spPr>
        </p:pic>
        <p:pic>
          <p:nvPicPr>
            <p:cNvPr id="42" name="Picture 41"/>
            <p:cNvPicPr>
              <a:picLocks noChangeAspect="1"/>
            </p:cNvPicPr>
            <p:nvPr/>
          </p:nvPicPr>
          <p:blipFill rotWithShape="1">
            <a:blip r:embed="rId4"/>
            <a:srcRect l="3469" t="1166" r="1097" b="1166"/>
            <a:stretch/>
          </p:blipFill>
          <p:spPr>
            <a:xfrm>
              <a:off x="713613" y="3516059"/>
              <a:ext cx="879865" cy="870218"/>
            </a:xfrm>
            <a:prstGeom prst="rect">
              <a:avLst/>
            </a:prstGeom>
          </p:spPr>
        </p:pic>
        <p:pic>
          <p:nvPicPr>
            <p:cNvPr id="43" name="Picture 42"/>
            <p:cNvPicPr>
              <a:picLocks noChangeAspect="1"/>
            </p:cNvPicPr>
            <p:nvPr/>
          </p:nvPicPr>
          <p:blipFill rotWithShape="1">
            <a:blip r:embed="rId5"/>
            <a:srcRect l="5424" t="2256" r="5577" b="5098"/>
            <a:stretch/>
          </p:blipFill>
          <p:spPr>
            <a:xfrm>
              <a:off x="2507869" y="1005288"/>
              <a:ext cx="981672" cy="1006011"/>
            </a:xfrm>
            <a:prstGeom prst="rect">
              <a:avLst/>
            </a:prstGeom>
          </p:spPr>
        </p:pic>
        <p:sp>
          <p:nvSpPr>
            <p:cNvPr id="44" name="Google Shape;2045;p52">
              <a:extLst>
                <a:ext uri="{FF2B5EF4-FFF2-40B4-BE49-F238E27FC236}">
                  <a16:creationId xmlns:a16="http://schemas.microsoft.com/office/drawing/2014/main" id="{6255BDDA-9A1F-4F50-90B6-88460017A141}"/>
                </a:ext>
              </a:extLst>
            </p:cNvPr>
            <p:cNvSpPr/>
            <p:nvPr/>
          </p:nvSpPr>
          <p:spPr>
            <a:xfrm>
              <a:off x="4007357" y="1923554"/>
              <a:ext cx="1370402" cy="311675"/>
            </a:xfrm>
            <a:prstGeom prst="roundRect">
              <a:avLst>
                <a:gd name="adj" fmla="val 50000"/>
              </a:avLst>
            </a:prstGeom>
            <a:noFill/>
            <a:ln w="9525" cap="flat" cmpd="sng">
              <a:solidFill>
                <a:srgbClr val="56C5A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b="1" dirty="0">
                  <a:solidFill>
                    <a:schemeClr val="accent4"/>
                  </a:solidFill>
                </a:rPr>
                <a:t>Value</a:t>
              </a:r>
              <a:endParaRPr b="1" dirty="0">
                <a:solidFill>
                  <a:schemeClr val="accent4"/>
                </a:solidFill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6"/>
            <a:srcRect l="3290" t="1641" b="8591"/>
            <a:stretch/>
          </p:blipFill>
          <p:spPr>
            <a:xfrm>
              <a:off x="4195931" y="1021225"/>
              <a:ext cx="993254" cy="974138"/>
            </a:xfrm>
            <a:prstGeom prst="rect">
              <a:avLst/>
            </a:prstGeom>
          </p:spPr>
        </p:pic>
        <p:sp>
          <p:nvSpPr>
            <p:cNvPr id="46" name="مربع نص 17">
              <a:extLst>
                <a:ext uri="{FF2B5EF4-FFF2-40B4-BE49-F238E27FC236}">
                  <a16:creationId xmlns:a16="http://schemas.microsoft.com/office/drawing/2014/main" id="{B462EE52-E5A8-4905-A2D3-AB3C799DAA49}"/>
                </a:ext>
              </a:extLst>
            </p:cNvPr>
            <p:cNvSpPr txBox="1"/>
            <p:nvPr/>
          </p:nvSpPr>
          <p:spPr>
            <a:xfrm>
              <a:off x="4056008" y="2195944"/>
              <a:ext cx="1419277" cy="830997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rgbClr val="44546A"/>
                  </a:solidFill>
                </a:rPr>
                <a:t>Trust</a:t>
              </a: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rgbClr val="44546A"/>
                  </a:solidFill>
                </a:rPr>
                <a:t>Competence</a:t>
              </a: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rgbClr val="44546A"/>
                  </a:solidFill>
                </a:rPr>
                <a:t>Innovation</a:t>
              </a: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rgbClr val="44546A"/>
                  </a:solidFill>
                </a:rPr>
                <a:t>Transparency</a:t>
              </a:r>
            </a:p>
          </p:txBody>
        </p:sp>
        <p:sp>
          <p:nvSpPr>
            <p:cNvPr id="47" name="مربع نص 16">
              <a:extLst>
                <a:ext uri="{FF2B5EF4-FFF2-40B4-BE49-F238E27FC236}">
                  <a16:creationId xmlns:a16="http://schemas.microsoft.com/office/drawing/2014/main" id="{91E1193B-31DC-4E10-A87A-CC5AE11226C8}"/>
                </a:ext>
              </a:extLst>
            </p:cNvPr>
            <p:cNvSpPr txBox="1"/>
            <p:nvPr/>
          </p:nvSpPr>
          <p:spPr>
            <a:xfrm>
              <a:off x="2265723" y="2195147"/>
              <a:ext cx="1481348" cy="889154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algn="ctr" defTabSz="914217"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US" sz="1200" dirty="0">
                  <a:solidFill>
                    <a:srgbClr val="44546A"/>
                  </a:solidFill>
                </a:rPr>
                <a:t>“MSX the Exchange of Opportunities”</a:t>
              </a:r>
              <a:endParaRPr lang="en-GB" sz="1200" dirty="0">
                <a:solidFill>
                  <a:srgbClr val="44546A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026716" y="1177921"/>
            <a:ext cx="5863101" cy="4596885"/>
            <a:chOff x="6026716" y="-81419"/>
            <a:chExt cx="5863101" cy="4596885"/>
          </a:xfrm>
        </p:grpSpPr>
        <p:sp>
          <p:nvSpPr>
            <p:cNvPr id="48" name="Rectangle 47"/>
            <p:cNvSpPr/>
            <p:nvPr/>
          </p:nvSpPr>
          <p:spPr>
            <a:xfrm>
              <a:off x="6026716" y="551379"/>
              <a:ext cx="1700581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71450" indent="-171450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Higher participation to GDP</a:t>
              </a:r>
            </a:p>
            <a:p>
              <a:pPr marL="171450" indent="-171450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SME Platform</a:t>
              </a:r>
            </a:p>
            <a:p>
              <a:pPr marL="171450" indent="-171450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Foreign Investments</a:t>
              </a:r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6085260" y="-81419"/>
              <a:ext cx="1837527" cy="592574"/>
            </a:xfrm>
            <a:prstGeom prst="roundRect">
              <a:avLst/>
            </a:prstGeom>
            <a:noFill/>
            <a:ln w="19050" cmpd="sng">
              <a:solidFill>
                <a:srgbClr val="5B5BA8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+mj-lt"/>
                  <a:ea typeface="League Spartan" charset="0"/>
                  <a:cs typeface="Poppins" pitchFamily="2" charset="77"/>
                </a:rPr>
                <a:t>National Economy Development</a:t>
              </a: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8051547" y="-81419"/>
              <a:ext cx="1837527" cy="592574"/>
            </a:xfrm>
            <a:prstGeom prst="roundRect">
              <a:avLst/>
            </a:prstGeom>
            <a:noFill/>
            <a:ln w="19050" cmpd="sng">
              <a:solidFill>
                <a:srgbClr val="456CB4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+mj-lt"/>
                  <a:ea typeface="League Spartan" charset="0"/>
                  <a:cs typeface="Poppins" pitchFamily="2" charset="77"/>
                </a:rPr>
                <a:t>Efficient Market Infrastructure</a:t>
              </a:r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10017836" y="-80827"/>
              <a:ext cx="1768620" cy="592574"/>
            </a:xfrm>
            <a:prstGeom prst="roundRect">
              <a:avLst/>
            </a:prstGeom>
            <a:noFill/>
            <a:ln w="19050" cmpd="sng">
              <a:solidFill>
                <a:srgbClr val="1494B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b="1" dirty="0">
                  <a:solidFill>
                    <a:schemeClr val="tx1"/>
                  </a:solidFill>
                  <a:latin typeface="+mj-lt"/>
                  <a:ea typeface="League Spartan" charset="0"/>
                  <a:cs typeface="Poppins" pitchFamily="2" charset="77"/>
                </a:rPr>
                <a:t>Market Attractiveness &amp; Access</a:t>
              </a: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6062450" y="2316898"/>
              <a:ext cx="1837527" cy="551217"/>
            </a:xfrm>
            <a:prstGeom prst="roundRect">
              <a:avLst/>
            </a:prstGeom>
            <a:noFill/>
            <a:ln w="19050" cmpd="sng">
              <a:solidFill>
                <a:srgbClr val="0EA89F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+mj-lt"/>
                  <a:ea typeface="League Spartan" charset="0"/>
                  <a:cs typeface="Poppins" pitchFamily="2" charset="77"/>
                </a:rPr>
                <a:t>Sustainable Exchange</a:t>
              </a: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8036256" y="2316898"/>
              <a:ext cx="1837527" cy="551217"/>
            </a:xfrm>
            <a:prstGeom prst="roundRect">
              <a:avLst/>
            </a:prstGeom>
            <a:noFill/>
            <a:ln w="19050" cmpd="sng">
              <a:solidFill>
                <a:srgbClr val="456CB4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+mj-lt"/>
                  <a:ea typeface="League Spartan" charset="0"/>
                  <a:cs typeface="Poppins" pitchFamily="2" charset="77"/>
                </a:rPr>
                <a:t>Futuristic Exchange</a:t>
              </a: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9948928" y="2325895"/>
              <a:ext cx="1837527" cy="551217"/>
            </a:xfrm>
            <a:prstGeom prst="roundRect">
              <a:avLst/>
            </a:prstGeom>
            <a:noFill/>
            <a:ln w="19050" cmpd="sng">
              <a:solidFill>
                <a:srgbClr val="456CB4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+mj-lt"/>
                  <a:ea typeface="League Spartan" charset="0"/>
                  <a:cs typeface="Poppins" pitchFamily="2" charset="77"/>
                </a:rPr>
                <a:t>MSX Engine</a:t>
              </a:r>
            </a:p>
          </p:txBody>
        </p:sp>
        <p:sp>
          <p:nvSpPr>
            <p:cNvPr id="55" name="Subtitle 2">
              <a:extLst>
                <a:ext uri="{FF2B5EF4-FFF2-40B4-BE49-F238E27FC236}">
                  <a16:creationId xmlns:a16="http://schemas.microsoft.com/office/drawing/2014/main" id="{4D717120-73A7-304E-958B-68A48214FDCA}"/>
                </a:ext>
              </a:extLst>
            </p:cNvPr>
            <p:cNvSpPr txBox="1">
              <a:spLocks/>
            </p:cNvSpPr>
            <p:nvPr/>
          </p:nvSpPr>
          <p:spPr>
            <a:xfrm>
              <a:off x="8083664" y="551379"/>
              <a:ext cx="1742712" cy="1329595"/>
            </a:xfrm>
            <a:prstGeom prst="rect">
              <a:avLst/>
            </a:prstGeom>
          </p:spPr>
          <p:txBody>
            <a:bodyPr vert="horz" wrap="square" lIns="45720" tIns="22860" rIns="45720" bIns="2286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1450" indent="-171450" algn="l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Enhanced Market Operations &amp; STPs</a:t>
              </a:r>
            </a:p>
            <a:p>
              <a:pPr marL="171450" indent="-171450" algn="l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Disclosures</a:t>
              </a:r>
            </a:p>
            <a:p>
              <a:pPr marL="171450" indent="-171450" algn="l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Market Indices</a:t>
              </a:r>
            </a:p>
            <a:p>
              <a:pPr marL="171450" indent="-171450" algn="l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Regulations</a:t>
              </a:r>
            </a:p>
          </p:txBody>
        </p:sp>
        <p:sp>
          <p:nvSpPr>
            <p:cNvPr id="56" name="Subtitle 2">
              <a:extLst>
                <a:ext uri="{FF2B5EF4-FFF2-40B4-BE49-F238E27FC236}">
                  <a16:creationId xmlns:a16="http://schemas.microsoft.com/office/drawing/2014/main" id="{366504D2-A509-324B-9A22-BDCFA2FB3504}"/>
                </a:ext>
              </a:extLst>
            </p:cNvPr>
            <p:cNvSpPr txBox="1">
              <a:spLocks/>
            </p:cNvSpPr>
            <p:nvPr/>
          </p:nvSpPr>
          <p:spPr>
            <a:xfrm>
              <a:off x="9914475" y="551379"/>
              <a:ext cx="1975342" cy="1566583"/>
            </a:xfrm>
            <a:prstGeom prst="rect">
              <a:avLst/>
            </a:prstGeom>
          </p:spPr>
          <p:txBody>
            <a:bodyPr vert="horz" wrap="square" lIns="45720" tIns="22860" rIns="45720" bIns="2286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1450" indent="-171450" algn="l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Market Reclassification</a:t>
              </a:r>
            </a:p>
            <a:p>
              <a:pPr marL="171450" indent="-171450" algn="l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Wider Products</a:t>
              </a:r>
            </a:p>
            <a:p>
              <a:pPr marL="171450" indent="-171450" algn="l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Cheaper Access &amp; Lower Investment Costs</a:t>
              </a:r>
            </a:p>
            <a:p>
              <a:pPr marL="171450" indent="-171450" algn="l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Attractive Market</a:t>
              </a:r>
            </a:p>
            <a:p>
              <a:pPr marL="171450" indent="-171450" algn="l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Professional Intermediaries</a:t>
              </a:r>
            </a:p>
          </p:txBody>
        </p:sp>
        <p:sp>
          <p:nvSpPr>
            <p:cNvPr id="57" name="Subtitle 2">
              <a:extLst>
                <a:ext uri="{FF2B5EF4-FFF2-40B4-BE49-F238E27FC236}">
                  <a16:creationId xmlns:a16="http://schemas.microsoft.com/office/drawing/2014/main" id="{3E5F9799-F26B-0A4D-AA0D-533A9958166C}"/>
                </a:ext>
              </a:extLst>
            </p:cNvPr>
            <p:cNvSpPr txBox="1">
              <a:spLocks/>
            </p:cNvSpPr>
            <p:nvPr/>
          </p:nvSpPr>
          <p:spPr>
            <a:xfrm>
              <a:off x="8051547" y="2918767"/>
              <a:ext cx="1801200" cy="1268039"/>
            </a:xfrm>
            <a:prstGeom prst="rect">
              <a:avLst/>
            </a:prstGeom>
          </p:spPr>
          <p:txBody>
            <a:bodyPr vert="horz" wrap="square" lIns="45720" tIns="22860" rIns="45720" bIns="2286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1450" indent="-171450" algn="l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Smart Exchange &amp; Integrated Participants</a:t>
              </a:r>
            </a:p>
            <a:p>
              <a:pPr marL="171450" indent="-171450" algn="l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Valuable Data (Big Data)</a:t>
              </a:r>
            </a:p>
            <a:p>
              <a:pPr marL="171450" indent="-171450" algn="l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Digital Wallets</a:t>
              </a:r>
            </a:p>
          </p:txBody>
        </p:sp>
        <p:sp>
          <p:nvSpPr>
            <p:cNvPr id="58" name="Subtitle 2">
              <a:extLst>
                <a:ext uri="{FF2B5EF4-FFF2-40B4-BE49-F238E27FC236}">
                  <a16:creationId xmlns:a16="http://schemas.microsoft.com/office/drawing/2014/main" id="{5555C930-99A2-C245-9FAB-999FA4C22A8F}"/>
                </a:ext>
              </a:extLst>
            </p:cNvPr>
            <p:cNvSpPr txBox="1">
              <a:spLocks/>
            </p:cNvSpPr>
            <p:nvPr/>
          </p:nvSpPr>
          <p:spPr>
            <a:xfrm>
              <a:off x="6053100" y="2948883"/>
              <a:ext cx="1933542" cy="1566583"/>
            </a:xfrm>
            <a:prstGeom prst="rect">
              <a:avLst/>
            </a:prstGeom>
          </p:spPr>
          <p:txBody>
            <a:bodyPr vert="horz" wrap="square" lIns="45720" tIns="22860" rIns="45720" bIns="2286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1450" indent="-171450" algn="l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Commercial Operations</a:t>
              </a:r>
            </a:p>
            <a:p>
              <a:pPr marL="171450" indent="-171450" algn="l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Efficient Resource Management</a:t>
              </a:r>
            </a:p>
            <a:p>
              <a:pPr marL="171450" indent="-171450" algn="l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New Revenue Centers</a:t>
              </a:r>
            </a:p>
            <a:p>
              <a:pPr marL="171450" indent="-171450" algn="l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Listing MSX Group</a:t>
              </a:r>
            </a:p>
            <a:p>
              <a:pPr marL="171450" indent="-171450" algn="l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Compliance &amp; Governance</a:t>
              </a:r>
            </a:p>
          </p:txBody>
        </p:sp>
        <p:sp>
          <p:nvSpPr>
            <p:cNvPr id="59" name="Subtitle 2">
              <a:extLst>
                <a:ext uri="{FF2B5EF4-FFF2-40B4-BE49-F238E27FC236}">
                  <a16:creationId xmlns:a16="http://schemas.microsoft.com/office/drawing/2014/main" id="{5555C930-99A2-C245-9FAB-999FA4C22A8F}"/>
                </a:ext>
              </a:extLst>
            </p:cNvPr>
            <p:cNvSpPr txBox="1">
              <a:spLocks/>
            </p:cNvSpPr>
            <p:nvPr/>
          </p:nvSpPr>
          <p:spPr>
            <a:xfrm>
              <a:off x="9889074" y="2940892"/>
              <a:ext cx="1905139" cy="1274195"/>
            </a:xfrm>
            <a:prstGeom prst="rect">
              <a:avLst/>
            </a:prstGeom>
          </p:spPr>
          <p:txBody>
            <a:bodyPr vert="horz" wrap="square" lIns="45720" tIns="22860" rIns="45720" bIns="2286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1450" indent="-171450" algn="l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MSX Ambassadors</a:t>
              </a:r>
            </a:p>
            <a:p>
              <a:pPr marL="171450" indent="-171450" algn="l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Employee Happiness &amp; Satisfaction</a:t>
              </a:r>
            </a:p>
            <a:p>
              <a:pPr marL="171450" indent="-171450" algn="l">
                <a:lnSpc>
                  <a:spcPts val="1750"/>
                </a:lnSpc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4546A"/>
                  </a:solidFill>
                  <a:latin typeface="+mj-lt"/>
                  <a:ea typeface="Lato Light" panose="020F0502020204030203" pitchFamily="34" charset="0"/>
                  <a:cs typeface="Mukta ExtraLight" panose="020B0000000000000000" pitchFamily="34" charset="77"/>
                </a:rPr>
                <a:t>Community Awareness &amp; MSX Spots</a:t>
              </a:r>
            </a:p>
          </p:txBody>
        </p:sp>
      </p:grpSp>
      <p:sp>
        <p:nvSpPr>
          <p:cNvPr id="10" name="Rectangle 9"/>
          <p:cNvSpPr/>
          <p:nvPr/>
        </p:nvSpPr>
        <p:spPr>
          <a:xfrm rot="16200000">
            <a:off x="4593015" y="3128771"/>
            <a:ext cx="241284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MSX Strategy (2022- 2026)</a:t>
            </a:r>
          </a:p>
        </p:txBody>
      </p:sp>
    </p:spTree>
    <p:extLst>
      <p:ext uri="{BB962C8B-B14F-4D97-AF65-F5344CB8AC3E}">
        <p14:creationId xmlns:p14="http://schemas.microsoft.com/office/powerpoint/2010/main" val="3643734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مربع نص 13">
            <a:extLst>
              <a:ext uri="{FF2B5EF4-FFF2-40B4-BE49-F238E27FC236}">
                <a16:creationId xmlns:a16="http://schemas.microsoft.com/office/drawing/2014/main" id="{C0D98BAA-9A9F-4A70-B03F-F5548F795BFB}"/>
              </a:ext>
            </a:extLst>
          </p:cNvPr>
          <p:cNvSpPr txBox="1"/>
          <p:nvPr/>
        </p:nvSpPr>
        <p:spPr>
          <a:xfrm>
            <a:off x="1057809" y="171825"/>
            <a:ext cx="7747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MSX Strategy Map</a:t>
            </a:r>
          </a:p>
        </p:txBody>
      </p:sp>
      <p:pic>
        <p:nvPicPr>
          <p:cNvPr id="57" name="Picture 56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20" t="10932" r="22233" b="53132"/>
          <a:stretch/>
        </p:blipFill>
        <p:spPr>
          <a:xfrm>
            <a:off x="-1" y="-3509"/>
            <a:ext cx="1057811" cy="698554"/>
          </a:xfrm>
          <a:prstGeom prst="rect">
            <a:avLst/>
          </a:prstGeom>
        </p:spPr>
      </p:pic>
      <p:grpSp>
        <p:nvGrpSpPr>
          <p:cNvPr id="61" name="Group 60"/>
          <p:cNvGrpSpPr/>
          <p:nvPr/>
        </p:nvGrpSpPr>
        <p:grpSpPr>
          <a:xfrm>
            <a:off x="0" y="6485322"/>
            <a:ext cx="12192000" cy="103088"/>
            <a:chOff x="0" y="866730"/>
            <a:chExt cx="13094288" cy="103088"/>
          </a:xfrm>
        </p:grpSpPr>
        <p:sp>
          <p:nvSpPr>
            <p:cNvPr id="62" name="Rectangle 61"/>
            <p:cNvSpPr/>
            <p:nvPr/>
          </p:nvSpPr>
          <p:spPr>
            <a:xfrm>
              <a:off x="0" y="866730"/>
              <a:ext cx="4516582" cy="103088"/>
            </a:xfrm>
            <a:prstGeom prst="rect">
              <a:avLst/>
            </a:prstGeom>
            <a:solidFill>
              <a:srgbClr val="595B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2481706" y="866730"/>
              <a:ext cx="4516582" cy="103088"/>
            </a:xfrm>
            <a:prstGeom prst="rect">
              <a:avLst/>
            </a:prstGeom>
            <a:solidFill>
              <a:srgbClr val="2E7D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554895" y="866730"/>
              <a:ext cx="4516582" cy="103088"/>
            </a:xfrm>
            <a:prstGeom prst="rect">
              <a:avLst/>
            </a:prstGeom>
            <a:solidFill>
              <a:srgbClr val="11B5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8577706" y="866730"/>
              <a:ext cx="4516582" cy="103088"/>
            </a:xfrm>
            <a:prstGeom prst="rect">
              <a:avLst/>
            </a:prstGeom>
            <a:solidFill>
              <a:srgbClr val="54BB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0" name="TextBox 56">
            <a:extLst>
              <a:ext uri="{FF2B5EF4-FFF2-40B4-BE49-F238E27FC236}">
                <a16:creationId xmlns:a16="http://schemas.microsoft.com/office/drawing/2014/main" id="{1075688E-5A46-97F3-7530-6D77B1E94FA2}"/>
              </a:ext>
            </a:extLst>
          </p:cNvPr>
          <p:cNvSpPr txBox="1"/>
          <p:nvPr/>
        </p:nvSpPr>
        <p:spPr>
          <a:xfrm>
            <a:off x="3497" y="6607041"/>
            <a:ext cx="12204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+mj-lt"/>
              </a:rPr>
              <a:t>Muscat Stock Exchange                                                                                                                     </a:t>
            </a:r>
            <a:fld id="{1A4A1358-D5EA-4FEE-8509-87968EE33D84}" type="slidenum">
              <a:rPr lang="en-US" sz="1100" smtClean="0">
                <a:solidFill>
                  <a:schemeClr val="tx1"/>
                </a:solidFill>
                <a:latin typeface="+mj-lt"/>
              </a:rPr>
              <a:t>3</a:t>
            </a:fld>
            <a:r>
              <a:rPr lang="en-US" sz="1100" dirty="0">
                <a:solidFill>
                  <a:schemeClr val="tx1"/>
                </a:solidFill>
                <a:latin typeface="+mj-lt"/>
              </a:rPr>
              <a:t>                                                                                                                                    www.msx.om</a:t>
            </a:r>
          </a:p>
        </p:txBody>
      </p:sp>
      <p:grpSp>
        <p:nvGrpSpPr>
          <p:cNvPr id="54" name="Group 53"/>
          <p:cNvGrpSpPr/>
          <p:nvPr/>
        </p:nvGrpSpPr>
        <p:grpSpPr>
          <a:xfrm>
            <a:off x="0" y="6503953"/>
            <a:ext cx="12192000" cy="103088"/>
            <a:chOff x="0" y="866730"/>
            <a:chExt cx="13094288" cy="103088"/>
          </a:xfrm>
        </p:grpSpPr>
        <p:sp>
          <p:nvSpPr>
            <p:cNvPr id="55" name="Rectangle 54"/>
            <p:cNvSpPr/>
            <p:nvPr/>
          </p:nvSpPr>
          <p:spPr>
            <a:xfrm>
              <a:off x="0" y="866730"/>
              <a:ext cx="4516582" cy="103088"/>
            </a:xfrm>
            <a:prstGeom prst="rect">
              <a:avLst/>
            </a:prstGeom>
            <a:solidFill>
              <a:srgbClr val="595B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481706" y="866730"/>
              <a:ext cx="4516582" cy="103088"/>
            </a:xfrm>
            <a:prstGeom prst="rect">
              <a:avLst/>
            </a:prstGeom>
            <a:solidFill>
              <a:srgbClr val="2E7D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554895" y="866730"/>
              <a:ext cx="4516582" cy="103088"/>
            </a:xfrm>
            <a:prstGeom prst="rect">
              <a:avLst/>
            </a:prstGeom>
            <a:solidFill>
              <a:srgbClr val="11B5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577706" y="866730"/>
              <a:ext cx="4516582" cy="103088"/>
            </a:xfrm>
            <a:prstGeom prst="rect">
              <a:avLst/>
            </a:prstGeom>
            <a:solidFill>
              <a:srgbClr val="54BB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821333" y="1153798"/>
            <a:ext cx="10453092" cy="4720090"/>
            <a:chOff x="663632" y="1239453"/>
            <a:chExt cx="10453092" cy="4720090"/>
          </a:xfrm>
        </p:grpSpPr>
        <p:grpSp>
          <p:nvGrpSpPr>
            <p:cNvPr id="72" name="Group 71"/>
            <p:cNvGrpSpPr/>
            <p:nvPr/>
          </p:nvGrpSpPr>
          <p:grpSpPr>
            <a:xfrm flipH="1">
              <a:off x="1025972" y="1239454"/>
              <a:ext cx="10090752" cy="4720089"/>
              <a:chOff x="1851416" y="1515195"/>
              <a:chExt cx="10090752" cy="4720089"/>
            </a:xfrm>
          </p:grpSpPr>
          <p:sp>
            <p:nvSpPr>
              <p:cNvPr id="73" name="Google Shape;1556;p44"/>
              <p:cNvSpPr/>
              <p:nvPr/>
            </p:nvSpPr>
            <p:spPr>
              <a:xfrm rot="16200000">
                <a:off x="6391332" y="721310"/>
                <a:ext cx="978336" cy="10049611"/>
              </a:xfrm>
              <a:prstGeom prst="rect">
                <a:avLst/>
              </a:prstGeom>
              <a:solidFill>
                <a:srgbClr val="EFEFEF">
                  <a:alpha val="614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+mj-lt"/>
                </a:endParaRPr>
              </a:p>
            </p:txBody>
          </p:sp>
          <p:sp>
            <p:nvSpPr>
              <p:cNvPr id="74" name="Google Shape;1556;p44"/>
              <p:cNvSpPr/>
              <p:nvPr/>
            </p:nvSpPr>
            <p:spPr>
              <a:xfrm rot="16200000">
                <a:off x="6391331" y="-562200"/>
                <a:ext cx="978336" cy="10049608"/>
              </a:xfrm>
              <a:prstGeom prst="rect">
                <a:avLst/>
              </a:prstGeom>
              <a:solidFill>
                <a:srgbClr val="EFEFEF">
                  <a:alpha val="61450"/>
                </a:srgbClr>
              </a:solidFill>
              <a:ln w="28575"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+mj-lt"/>
                </a:endParaRPr>
              </a:p>
            </p:txBody>
          </p:sp>
          <p:sp>
            <p:nvSpPr>
              <p:cNvPr id="75" name="Google Shape;1556;p44"/>
              <p:cNvSpPr/>
              <p:nvPr/>
            </p:nvSpPr>
            <p:spPr>
              <a:xfrm rot="16200000">
                <a:off x="6391331" y="-1764262"/>
                <a:ext cx="978336" cy="10049609"/>
              </a:xfrm>
              <a:prstGeom prst="rect">
                <a:avLst/>
              </a:prstGeom>
              <a:solidFill>
                <a:srgbClr val="EFEFEF">
                  <a:alpha val="614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+mj-lt"/>
                </a:endParaRPr>
              </a:p>
            </p:txBody>
          </p:sp>
          <p:sp>
            <p:nvSpPr>
              <p:cNvPr id="76" name="Google Shape;1556;p44"/>
              <p:cNvSpPr/>
              <p:nvPr/>
            </p:nvSpPr>
            <p:spPr>
              <a:xfrm rot="16200000">
                <a:off x="6393251" y="-3022362"/>
                <a:ext cx="978336" cy="10053449"/>
              </a:xfrm>
              <a:prstGeom prst="rect">
                <a:avLst/>
              </a:prstGeom>
              <a:solidFill>
                <a:srgbClr val="EFEFEF">
                  <a:alpha val="61450"/>
                </a:srgbClr>
              </a:solidFill>
              <a:ln>
                <a:noFill/>
              </a:ln>
              <a:effectLst/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latin typeface="+mj-lt"/>
                </a:endParaRPr>
              </a:p>
            </p:txBody>
          </p:sp>
          <p:cxnSp>
            <p:nvCxnSpPr>
              <p:cNvPr id="77" name="Google Shape;273;p19"/>
              <p:cNvCxnSpPr/>
              <p:nvPr/>
            </p:nvCxnSpPr>
            <p:spPr>
              <a:xfrm>
                <a:off x="4205358" y="1992878"/>
                <a:ext cx="319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78" name="Google Shape;274;p19"/>
              <p:cNvCxnSpPr/>
              <p:nvPr/>
            </p:nvCxnSpPr>
            <p:spPr>
              <a:xfrm flipH="1">
                <a:off x="6905298" y="1992878"/>
                <a:ext cx="343479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79" name="Google Shape;275;p19"/>
              <p:cNvCxnSpPr/>
              <p:nvPr/>
            </p:nvCxnSpPr>
            <p:spPr>
              <a:xfrm flipH="1">
                <a:off x="4205358" y="5794097"/>
                <a:ext cx="319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80" name="Google Shape;276;p19"/>
              <p:cNvCxnSpPr/>
              <p:nvPr/>
            </p:nvCxnSpPr>
            <p:spPr>
              <a:xfrm flipH="1">
                <a:off x="6944430" y="3212680"/>
                <a:ext cx="304347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81" name="Google Shape;277;p19"/>
              <p:cNvCxnSpPr/>
              <p:nvPr/>
            </p:nvCxnSpPr>
            <p:spPr>
              <a:xfrm>
                <a:off x="4205358" y="3288470"/>
                <a:ext cx="3192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82" name="Google Shape;278;p19"/>
              <p:cNvCxnSpPr/>
              <p:nvPr/>
            </p:nvCxnSpPr>
            <p:spPr>
              <a:xfrm>
                <a:off x="3003645" y="2520541"/>
                <a:ext cx="0" cy="1950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83" name="Google Shape;279;p19"/>
              <p:cNvCxnSpPr/>
              <p:nvPr/>
            </p:nvCxnSpPr>
            <p:spPr>
              <a:xfrm>
                <a:off x="3003645" y="3889272"/>
                <a:ext cx="0" cy="1349143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84" name="Google Shape;280;p19"/>
              <p:cNvCxnSpPr/>
              <p:nvPr/>
            </p:nvCxnSpPr>
            <p:spPr>
              <a:xfrm>
                <a:off x="5769013" y="2520541"/>
                <a:ext cx="0" cy="1950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85" name="Google Shape;281;p19"/>
              <p:cNvCxnSpPr/>
              <p:nvPr/>
            </p:nvCxnSpPr>
            <p:spPr>
              <a:xfrm>
                <a:off x="5745817" y="3742658"/>
                <a:ext cx="0" cy="1950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86" name="Google Shape;282;p19"/>
              <p:cNvCxnSpPr/>
              <p:nvPr/>
            </p:nvCxnSpPr>
            <p:spPr>
              <a:xfrm>
                <a:off x="8667654" y="2520541"/>
                <a:ext cx="0" cy="1950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87" name="Google Shape;281;p19"/>
              <p:cNvCxnSpPr/>
              <p:nvPr/>
            </p:nvCxnSpPr>
            <p:spPr>
              <a:xfrm>
                <a:off x="5740099" y="5000908"/>
                <a:ext cx="0" cy="1950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cxnSp>
          <p:sp>
            <p:nvSpPr>
              <p:cNvPr id="88" name="Google Shape;365;p19"/>
              <p:cNvSpPr/>
              <p:nvPr/>
            </p:nvSpPr>
            <p:spPr>
              <a:xfrm>
                <a:off x="7315534" y="2795810"/>
                <a:ext cx="2295900" cy="892200"/>
              </a:xfrm>
              <a:prstGeom prst="roundRect">
                <a:avLst>
                  <a:gd name="adj" fmla="val 11269"/>
                </a:avLst>
              </a:prstGeom>
              <a:noFill/>
              <a:ln w="12700">
                <a:solidFill>
                  <a:srgbClr val="2E7DBC"/>
                </a:solidFill>
              </a:ln>
              <a:effectLst/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lnSpc>
                    <a:spcPts val="1750"/>
                  </a:lnSpc>
                </a:pPr>
                <a:r>
                  <a:rPr lang="en-US" sz="1600" b="1" dirty="0">
                    <a:solidFill>
                      <a:srgbClr val="456CB4"/>
                    </a:solidFill>
                    <a:latin typeface="+mj-lt"/>
                    <a:ea typeface="Lato Light" panose="020F0502020204030203" pitchFamily="34" charset="0"/>
                    <a:cs typeface="Mukta ExtraLight" panose="020B0000000000000000" pitchFamily="34" charset="77"/>
                  </a:rPr>
                  <a:t>Free Float</a:t>
                </a:r>
              </a:p>
              <a:p>
                <a:pPr>
                  <a:lnSpc>
                    <a:spcPts val="1750"/>
                  </a:lnSpc>
                </a:pPr>
                <a:r>
                  <a:rPr lang="en-US" sz="1200" b="1" dirty="0">
                    <a:solidFill>
                      <a:srgbClr val="44546A"/>
                    </a:solidFill>
                    <a:latin typeface="+mj-lt"/>
                    <a:ea typeface="Lato Light" panose="020F0502020204030203" pitchFamily="34" charset="0"/>
                    <a:cs typeface="Mukta ExtraLight" panose="020B0000000000000000" pitchFamily="34" charset="77"/>
                  </a:rPr>
                  <a:t>Adding Companies to Global Indices</a:t>
                </a:r>
              </a:p>
            </p:txBody>
          </p:sp>
          <p:sp>
            <p:nvSpPr>
              <p:cNvPr id="89" name="Google Shape;365;p19"/>
              <p:cNvSpPr/>
              <p:nvPr/>
            </p:nvSpPr>
            <p:spPr>
              <a:xfrm>
                <a:off x="7315534" y="1551242"/>
                <a:ext cx="2295900" cy="892200"/>
              </a:xfrm>
              <a:prstGeom prst="roundRect">
                <a:avLst>
                  <a:gd name="adj" fmla="val 11269"/>
                </a:avLst>
              </a:prstGeom>
              <a:noFill/>
              <a:ln w="12700">
                <a:solidFill>
                  <a:srgbClr val="2E7DBC"/>
                </a:solidFill>
              </a:ln>
              <a:effectLst/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lnSpc>
                    <a:spcPts val="1750"/>
                  </a:lnSpc>
                </a:pPr>
                <a:r>
                  <a:rPr lang="en-US" sz="1600" b="1" dirty="0">
                    <a:solidFill>
                      <a:srgbClr val="6969AF"/>
                    </a:solidFill>
                    <a:latin typeface="+mj-lt"/>
                    <a:ea typeface="Lato Light" panose="020F0502020204030203" pitchFamily="34" charset="0"/>
                    <a:cs typeface="Mukta ExtraLight" panose="020B0000000000000000" pitchFamily="34" charset="77"/>
                  </a:rPr>
                  <a:t>Issuers</a:t>
                </a:r>
              </a:p>
              <a:p>
                <a:pPr>
                  <a:lnSpc>
                    <a:spcPts val="1750"/>
                  </a:lnSpc>
                </a:pPr>
                <a:r>
                  <a:rPr lang="en-US" sz="1200" b="1" dirty="0">
                    <a:solidFill>
                      <a:srgbClr val="44546A"/>
                    </a:solidFill>
                    <a:latin typeface="+mj-lt"/>
                    <a:ea typeface="Lato Light" panose="020F0502020204030203" pitchFamily="34" charset="0"/>
                    <a:cs typeface="Mukta ExtraLight" panose="020B0000000000000000" pitchFamily="34" charset="77"/>
                  </a:rPr>
                  <a:t>Listing Incentives &amp; Higher FDIs</a:t>
                </a:r>
              </a:p>
            </p:txBody>
          </p:sp>
          <p:sp>
            <p:nvSpPr>
              <p:cNvPr id="90" name="Google Shape;365;p19"/>
              <p:cNvSpPr/>
              <p:nvPr/>
            </p:nvSpPr>
            <p:spPr>
              <a:xfrm>
                <a:off x="7303733" y="3995678"/>
                <a:ext cx="2295900" cy="892200"/>
              </a:xfrm>
              <a:prstGeom prst="roundRect">
                <a:avLst>
                  <a:gd name="adj" fmla="val 11269"/>
                </a:avLst>
              </a:prstGeom>
              <a:noFill/>
              <a:ln w="12700">
                <a:solidFill>
                  <a:srgbClr val="2E7DBC"/>
                </a:solidFill>
              </a:ln>
              <a:effectLst/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lnSpc>
                    <a:spcPts val="1750"/>
                  </a:lnSpc>
                </a:pPr>
                <a:r>
                  <a:rPr lang="en-US" sz="1600" b="1" dirty="0">
                    <a:solidFill>
                      <a:srgbClr val="1494B1"/>
                    </a:solidFill>
                    <a:latin typeface="+mj-lt"/>
                    <a:ea typeface="Lato Light" panose="020F0502020204030203" pitchFamily="34" charset="0"/>
                    <a:cs typeface="Mukta ExtraLight" panose="020B0000000000000000" pitchFamily="34" charset="77"/>
                  </a:rPr>
                  <a:t>Intermediaries</a:t>
                </a:r>
              </a:p>
              <a:p>
                <a:pPr>
                  <a:lnSpc>
                    <a:spcPts val="1750"/>
                  </a:lnSpc>
                </a:pPr>
                <a:r>
                  <a:rPr lang="en-US" sz="1200" b="1" dirty="0">
                    <a:solidFill>
                      <a:srgbClr val="44546A"/>
                    </a:solidFill>
                    <a:latin typeface="+mj-lt"/>
                    <a:ea typeface="Lato Light" panose="020F0502020204030203" pitchFamily="34" charset="0"/>
                    <a:cs typeface="Mukta ExtraLight" panose="020B0000000000000000" pitchFamily="34" charset="77"/>
                  </a:rPr>
                  <a:t>Strengthening Ties with Market Players</a:t>
                </a:r>
              </a:p>
            </p:txBody>
          </p:sp>
          <p:sp>
            <p:nvSpPr>
              <p:cNvPr id="91" name="Google Shape;365;p19"/>
              <p:cNvSpPr/>
              <p:nvPr/>
            </p:nvSpPr>
            <p:spPr>
              <a:xfrm>
                <a:off x="4557333" y="1549466"/>
                <a:ext cx="2295900" cy="892200"/>
              </a:xfrm>
              <a:prstGeom prst="roundRect">
                <a:avLst>
                  <a:gd name="adj" fmla="val 11269"/>
                </a:avLst>
              </a:prstGeom>
              <a:noFill/>
              <a:ln w="12700">
                <a:solidFill>
                  <a:srgbClr val="2E7DBC"/>
                </a:solidFill>
              </a:ln>
              <a:effectLst/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lnSpc>
                    <a:spcPts val="1750"/>
                  </a:lnSpc>
                </a:pPr>
                <a:r>
                  <a:rPr lang="en-US" sz="1600" b="1" dirty="0">
                    <a:solidFill>
                      <a:srgbClr val="6969AF"/>
                    </a:solidFill>
                    <a:latin typeface="+mj-lt"/>
                    <a:ea typeface="Lato Light" panose="020F0502020204030203" pitchFamily="34" charset="0"/>
                    <a:cs typeface="Mukta ExtraLight" panose="020B0000000000000000" pitchFamily="34" charset="77"/>
                  </a:rPr>
                  <a:t>Investors</a:t>
                </a:r>
              </a:p>
              <a:p>
                <a:pPr>
                  <a:lnSpc>
                    <a:spcPts val="1750"/>
                  </a:lnSpc>
                </a:pPr>
                <a:r>
                  <a:rPr lang="en-US" sz="1200" b="1" dirty="0">
                    <a:solidFill>
                      <a:srgbClr val="44546A"/>
                    </a:solidFill>
                    <a:latin typeface="+mj-lt"/>
                    <a:ea typeface="Lato Light" panose="020F0502020204030203" pitchFamily="34" charset="0"/>
                    <a:cs typeface="Mukta ExtraLight" panose="020B0000000000000000" pitchFamily="34" charset="77"/>
                  </a:rPr>
                  <a:t>Enhance Trading &amp; Market Access  </a:t>
                </a:r>
              </a:p>
            </p:txBody>
          </p:sp>
          <p:sp>
            <p:nvSpPr>
              <p:cNvPr id="92" name="Google Shape;365;p19"/>
              <p:cNvSpPr/>
              <p:nvPr/>
            </p:nvSpPr>
            <p:spPr>
              <a:xfrm>
                <a:off x="4557333" y="2795810"/>
                <a:ext cx="2295900" cy="892200"/>
              </a:xfrm>
              <a:prstGeom prst="roundRect">
                <a:avLst>
                  <a:gd name="adj" fmla="val 11269"/>
                </a:avLst>
              </a:prstGeom>
              <a:noFill/>
              <a:ln w="12700">
                <a:solidFill>
                  <a:srgbClr val="2E7DBC"/>
                </a:solidFill>
              </a:ln>
              <a:effectLst/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lnSpc>
                    <a:spcPts val="1750"/>
                  </a:lnSpc>
                </a:pPr>
                <a:r>
                  <a:rPr lang="en-US" sz="1600" b="1" dirty="0">
                    <a:solidFill>
                      <a:srgbClr val="456CB4"/>
                    </a:solidFill>
                    <a:latin typeface="+mj-lt"/>
                    <a:ea typeface="Lato Light" panose="020F0502020204030203" pitchFamily="34" charset="0"/>
                    <a:cs typeface="Mukta ExtraLight" panose="020B0000000000000000" pitchFamily="34" charset="77"/>
                  </a:rPr>
                  <a:t>FTSE/MSCI</a:t>
                </a:r>
              </a:p>
              <a:p>
                <a:pPr>
                  <a:lnSpc>
                    <a:spcPts val="1750"/>
                  </a:lnSpc>
                </a:pPr>
                <a:r>
                  <a:rPr lang="en-US" sz="1200" b="1" dirty="0">
                    <a:solidFill>
                      <a:srgbClr val="44546A"/>
                    </a:solidFill>
                    <a:latin typeface="+mj-lt"/>
                    <a:ea typeface="Lato Light" panose="020F0502020204030203" pitchFamily="34" charset="0"/>
                    <a:cs typeface="Mukta ExtraLight" panose="020B0000000000000000" pitchFamily="34" charset="77"/>
                  </a:rPr>
                  <a:t>Promotion to Emerging Markets List</a:t>
                </a:r>
              </a:p>
            </p:txBody>
          </p:sp>
          <p:sp>
            <p:nvSpPr>
              <p:cNvPr id="93" name="Google Shape;365;p19"/>
              <p:cNvSpPr/>
              <p:nvPr/>
            </p:nvSpPr>
            <p:spPr>
              <a:xfrm>
                <a:off x="4557333" y="4027556"/>
                <a:ext cx="2285101" cy="892200"/>
              </a:xfrm>
              <a:prstGeom prst="roundRect">
                <a:avLst>
                  <a:gd name="adj" fmla="val 11269"/>
                </a:avLst>
              </a:prstGeom>
              <a:noFill/>
              <a:ln w="12700">
                <a:solidFill>
                  <a:srgbClr val="2E7DBC"/>
                </a:solidFill>
              </a:ln>
              <a:effectLst/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lnSpc>
                    <a:spcPts val="1750"/>
                  </a:lnSpc>
                </a:pPr>
                <a:r>
                  <a:rPr lang="en-US" sz="1600" b="1" dirty="0">
                    <a:solidFill>
                      <a:srgbClr val="1494B1"/>
                    </a:solidFill>
                    <a:latin typeface="+mj-lt"/>
                    <a:ea typeface="Lato Light" panose="020F0502020204030203" pitchFamily="34" charset="0"/>
                    <a:cs typeface="Mukta ExtraLight" panose="020B0000000000000000" pitchFamily="34" charset="77"/>
                  </a:rPr>
                  <a:t>Products &amp; Features</a:t>
                </a:r>
              </a:p>
              <a:p>
                <a:pPr>
                  <a:lnSpc>
                    <a:spcPts val="1750"/>
                  </a:lnSpc>
                </a:pPr>
                <a:r>
                  <a:rPr lang="en-US" sz="1200" b="1" dirty="0">
                    <a:solidFill>
                      <a:srgbClr val="44546A"/>
                    </a:solidFill>
                    <a:latin typeface="+mj-lt"/>
                    <a:ea typeface="Lato Light" panose="020F0502020204030203" pitchFamily="34" charset="0"/>
                    <a:cs typeface="Mukta ExtraLight" panose="020B0000000000000000" pitchFamily="34" charset="77"/>
                  </a:rPr>
                  <a:t>SLB, SS, ETF, Derivatives, Digital Assets, CCP.</a:t>
                </a:r>
              </a:p>
            </p:txBody>
          </p:sp>
          <p:sp>
            <p:nvSpPr>
              <p:cNvPr id="94" name="Google Shape;365;p19"/>
              <p:cNvSpPr/>
              <p:nvPr/>
            </p:nvSpPr>
            <p:spPr>
              <a:xfrm>
                <a:off x="1851416" y="1542203"/>
                <a:ext cx="2295900" cy="892200"/>
              </a:xfrm>
              <a:prstGeom prst="roundRect">
                <a:avLst>
                  <a:gd name="adj" fmla="val 11269"/>
                </a:avLst>
              </a:prstGeom>
              <a:noFill/>
              <a:ln w="12700">
                <a:solidFill>
                  <a:srgbClr val="2E7DBC"/>
                </a:solidFill>
              </a:ln>
              <a:effectLst/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lnSpc>
                    <a:spcPts val="1750"/>
                  </a:lnSpc>
                </a:pPr>
                <a:r>
                  <a:rPr lang="en-US" sz="1600" b="1" dirty="0">
                    <a:solidFill>
                      <a:srgbClr val="6969AF"/>
                    </a:solidFill>
                    <a:latin typeface="+mj-lt"/>
                    <a:ea typeface="Lato Light" panose="020F0502020204030203" pitchFamily="34" charset="0"/>
                    <a:cs typeface="Mukta ExtraLight" panose="020B0000000000000000" pitchFamily="34" charset="77"/>
                  </a:rPr>
                  <a:t>Gov. Entities</a:t>
                </a:r>
              </a:p>
              <a:p>
                <a:pPr>
                  <a:lnSpc>
                    <a:spcPts val="1750"/>
                  </a:lnSpc>
                </a:pPr>
                <a:r>
                  <a:rPr lang="en-US" sz="1200" b="1" dirty="0">
                    <a:solidFill>
                      <a:srgbClr val="44546A"/>
                    </a:solidFill>
                    <a:latin typeface="+mj-lt"/>
                    <a:ea typeface="Lato Light" panose="020F0502020204030203" pitchFamily="34" charset="0"/>
                    <a:cs typeface="Mukta ExtraLight" panose="020B0000000000000000" pitchFamily="34" charset="77"/>
                  </a:rPr>
                  <a:t>Liquidity Fund (LF) &amp; Privatization Plan</a:t>
                </a:r>
              </a:p>
            </p:txBody>
          </p:sp>
          <p:sp>
            <p:nvSpPr>
              <p:cNvPr id="95" name="Google Shape;365;p19"/>
              <p:cNvSpPr/>
              <p:nvPr/>
            </p:nvSpPr>
            <p:spPr>
              <a:xfrm>
                <a:off x="1851416" y="2798706"/>
                <a:ext cx="2295900" cy="898877"/>
              </a:xfrm>
              <a:prstGeom prst="roundRect">
                <a:avLst>
                  <a:gd name="adj" fmla="val 11269"/>
                </a:avLst>
              </a:prstGeom>
              <a:noFill/>
              <a:ln w="12700">
                <a:solidFill>
                  <a:srgbClr val="2E7DBC"/>
                </a:solidFill>
              </a:ln>
              <a:effectLst/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lnSpc>
                    <a:spcPts val="1750"/>
                  </a:lnSpc>
                </a:pPr>
                <a:r>
                  <a:rPr lang="en-US" sz="1600" b="1" dirty="0">
                    <a:solidFill>
                      <a:srgbClr val="456CB4"/>
                    </a:solidFill>
                    <a:latin typeface="+mj-lt"/>
                    <a:ea typeface="Lato Light" panose="020F0502020204030203" pitchFamily="34" charset="0"/>
                    <a:cs typeface="Mukta ExtraLight" panose="020B0000000000000000" pitchFamily="34" charset="77"/>
                  </a:rPr>
                  <a:t>LF &amp; Large Cap</a:t>
                </a:r>
              </a:p>
              <a:p>
                <a:pPr>
                  <a:lnSpc>
                    <a:spcPts val="1750"/>
                  </a:lnSpc>
                </a:pPr>
                <a:r>
                  <a:rPr lang="en-US" sz="1200" b="1" dirty="0">
                    <a:solidFill>
                      <a:srgbClr val="44546A"/>
                    </a:solidFill>
                    <a:latin typeface="+mj-lt"/>
                    <a:ea typeface="Lato Light" panose="020F0502020204030203" pitchFamily="34" charset="0"/>
                    <a:cs typeface="Mukta ExtraLight" panose="020B0000000000000000" pitchFamily="34" charset="77"/>
                  </a:rPr>
                  <a:t>Enhancing Liquidity &amp; Enlarging Capitalization</a:t>
                </a:r>
              </a:p>
            </p:txBody>
          </p:sp>
          <p:sp>
            <p:nvSpPr>
              <p:cNvPr id="96" name="Google Shape;365;p19"/>
              <p:cNvSpPr/>
              <p:nvPr/>
            </p:nvSpPr>
            <p:spPr>
              <a:xfrm>
                <a:off x="1855695" y="5316930"/>
                <a:ext cx="2295900" cy="892200"/>
              </a:xfrm>
              <a:prstGeom prst="roundRect">
                <a:avLst>
                  <a:gd name="adj" fmla="val 11269"/>
                </a:avLst>
              </a:prstGeom>
              <a:noFill/>
              <a:ln w="12700">
                <a:solidFill>
                  <a:srgbClr val="2E7DBC"/>
                </a:solidFill>
              </a:ln>
              <a:effectLst/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lnSpc>
                    <a:spcPts val="1750"/>
                  </a:lnSpc>
                </a:pPr>
                <a:r>
                  <a:rPr lang="en-US" sz="1600" b="1" dirty="0">
                    <a:solidFill>
                      <a:srgbClr val="0EA89F"/>
                    </a:solidFill>
                    <a:latin typeface="+mj-lt"/>
                    <a:ea typeface="Lato Light" panose="020F0502020204030203" pitchFamily="34" charset="0"/>
                    <a:cs typeface="Mukta ExtraLight" panose="020B0000000000000000" pitchFamily="34" charset="77"/>
                  </a:rPr>
                  <a:t>MSX SAOG</a:t>
                </a:r>
              </a:p>
              <a:p>
                <a:pPr>
                  <a:lnSpc>
                    <a:spcPts val="1750"/>
                  </a:lnSpc>
                </a:pPr>
                <a:r>
                  <a:rPr lang="en-US" sz="1200" b="1" dirty="0">
                    <a:solidFill>
                      <a:srgbClr val="44546A"/>
                    </a:solidFill>
                    <a:latin typeface="+mj-lt"/>
                    <a:ea typeface="Lato Light" panose="020F0502020204030203" pitchFamily="34" charset="0"/>
                    <a:cs typeface="Mukta ExtraLight" panose="020B0000000000000000" pitchFamily="34" charset="77"/>
                  </a:rPr>
                  <a:t>Listing MSX Group As a Public Company</a:t>
                </a:r>
              </a:p>
            </p:txBody>
          </p:sp>
          <p:cxnSp>
            <p:nvCxnSpPr>
              <p:cNvPr id="97" name="Google Shape;280;p19"/>
              <p:cNvCxnSpPr/>
              <p:nvPr/>
            </p:nvCxnSpPr>
            <p:spPr>
              <a:xfrm>
                <a:off x="6841741" y="2441666"/>
                <a:ext cx="473793" cy="354144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98" name="Google Shape;276;p19"/>
              <p:cNvCxnSpPr/>
              <p:nvPr/>
            </p:nvCxnSpPr>
            <p:spPr>
              <a:xfrm flipH="1">
                <a:off x="6944429" y="4458429"/>
                <a:ext cx="304347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cxnSp>
          <p:sp>
            <p:nvSpPr>
              <p:cNvPr id="99" name="Google Shape;365;p19"/>
              <p:cNvSpPr/>
              <p:nvPr/>
            </p:nvSpPr>
            <p:spPr>
              <a:xfrm>
                <a:off x="4545841" y="5333092"/>
                <a:ext cx="2295900" cy="892200"/>
              </a:xfrm>
              <a:prstGeom prst="roundRect">
                <a:avLst>
                  <a:gd name="adj" fmla="val 11269"/>
                </a:avLst>
              </a:prstGeom>
              <a:noFill/>
              <a:ln w="12700">
                <a:solidFill>
                  <a:srgbClr val="2E7DBC"/>
                </a:solidFill>
              </a:ln>
              <a:effectLst/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lnSpc>
                    <a:spcPts val="1750"/>
                  </a:lnSpc>
                </a:pPr>
                <a:r>
                  <a:rPr lang="en-US" sz="1600" b="1" dirty="0">
                    <a:solidFill>
                      <a:srgbClr val="0EA89F"/>
                    </a:solidFill>
                    <a:latin typeface="+mj-lt"/>
                    <a:ea typeface="Lato Light" panose="020F0502020204030203" pitchFamily="34" charset="0"/>
                    <a:cs typeface="Mukta ExtraLight" panose="020B0000000000000000" pitchFamily="34" charset="77"/>
                  </a:rPr>
                  <a:t>GDP</a:t>
                </a:r>
              </a:p>
              <a:p>
                <a:pPr>
                  <a:lnSpc>
                    <a:spcPts val="1750"/>
                  </a:lnSpc>
                </a:pPr>
                <a:r>
                  <a:rPr lang="en-US" sz="1200" b="1" dirty="0">
                    <a:solidFill>
                      <a:srgbClr val="44546A"/>
                    </a:solidFill>
                    <a:latin typeface="+mj-lt"/>
                    <a:ea typeface="Lato Light" panose="020F0502020204030203" pitchFamily="34" charset="0"/>
                    <a:cs typeface="Mukta ExtraLight" panose="020B0000000000000000" pitchFamily="34" charset="77"/>
                  </a:rPr>
                  <a:t>Reflecting the Economy in MSX Performance</a:t>
                </a:r>
              </a:p>
            </p:txBody>
          </p: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20BD189C-942B-A743-9B09-4E80147180FA}"/>
                  </a:ext>
                </a:extLst>
              </p:cNvPr>
              <p:cNvSpPr txBox="1"/>
              <p:nvPr/>
            </p:nvSpPr>
            <p:spPr>
              <a:xfrm>
                <a:off x="9557954" y="1631802"/>
                <a:ext cx="2384214" cy="523220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5B5BA8"/>
                    </a:solidFill>
                    <a:latin typeface="+mj-lt"/>
                    <a:ea typeface="League Spartan" charset="0"/>
                    <a:cs typeface="Poppins" pitchFamily="2" charset="77"/>
                  </a:rPr>
                  <a:t>Liquidity, Cap &amp; Market Attractiveness</a:t>
                </a:r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BEE76650-EB7A-1F4E-B754-3DC51BFBCB89}"/>
                  </a:ext>
                </a:extLst>
              </p:cNvPr>
              <p:cNvSpPr txBox="1"/>
              <p:nvPr/>
            </p:nvSpPr>
            <p:spPr>
              <a:xfrm>
                <a:off x="9557954" y="2944582"/>
                <a:ext cx="2384214" cy="523220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456CB4"/>
                    </a:solidFill>
                    <a:latin typeface="+mj-lt"/>
                    <a:ea typeface="League Spartan" charset="0"/>
                    <a:cs typeface="Poppins" pitchFamily="2" charset="77"/>
                  </a:rPr>
                  <a:t>EMERGING MARKET &amp; FDIs </a:t>
                </a:r>
              </a:p>
            </p:txBody>
          </p:sp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63320747-FEEA-9046-B8BF-54F947E7A99B}"/>
                  </a:ext>
                </a:extLst>
              </p:cNvPr>
              <p:cNvSpPr txBox="1"/>
              <p:nvPr/>
            </p:nvSpPr>
            <p:spPr>
              <a:xfrm>
                <a:off x="9557954" y="4040624"/>
                <a:ext cx="2384214" cy="523220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1494B1"/>
                    </a:solidFill>
                    <a:latin typeface="+mj-lt"/>
                    <a:ea typeface="League Spartan" charset="0"/>
                    <a:cs typeface="Poppins" pitchFamily="2" charset="77"/>
                  </a:rPr>
                  <a:t>Market Players &amp; Products</a:t>
                </a:r>
              </a:p>
            </p:txBody>
          </p: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0DC5F2A6-DA6A-A64A-B112-ECEC316478D5}"/>
                  </a:ext>
                </a:extLst>
              </p:cNvPr>
              <p:cNvSpPr txBox="1"/>
              <p:nvPr/>
            </p:nvSpPr>
            <p:spPr>
              <a:xfrm>
                <a:off x="9557954" y="5336310"/>
                <a:ext cx="2384214" cy="523220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0EA89F"/>
                    </a:solidFill>
                    <a:latin typeface="+mj-lt"/>
                    <a:ea typeface="League Spartan" charset="0"/>
                    <a:cs typeface="Poppins" pitchFamily="2" charset="77"/>
                  </a:rPr>
                  <a:t>National Economy Development </a:t>
                </a:r>
              </a:p>
            </p:txBody>
          </p:sp>
          <p:sp>
            <p:nvSpPr>
              <p:cNvPr id="109" name="TextBox 108"/>
              <p:cNvSpPr txBox="1"/>
              <p:nvPr/>
            </p:nvSpPr>
            <p:spPr>
              <a:xfrm>
                <a:off x="10087423" y="2154543"/>
                <a:ext cx="132527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>
                    <a:solidFill>
                      <a:srgbClr val="5B5BA8"/>
                    </a:solidFill>
                    <a:latin typeface="+mj-lt"/>
                    <a:ea typeface="League Spartan" charset="0"/>
                    <a:cs typeface="Poppins" pitchFamily="2" charset="77"/>
                  </a:rPr>
                  <a:t>2022-2024</a:t>
                </a:r>
                <a:endParaRPr lang="en-GB" sz="1100" dirty="0">
                  <a:solidFill>
                    <a:srgbClr val="5B5BA8"/>
                  </a:solidFill>
                  <a:latin typeface="+mj-lt"/>
                  <a:ea typeface="League Spartan" charset="0"/>
                  <a:cs typeface="Poppins" pitchFamily="2" charset="77"/>
                </a:endParaRP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10087423" y="3435973"/>
                <a:ext cx="132527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>
                    <a:solidFill>
                      <a:srgbClr val="456CB4"/>
                    </a:solidFill>
                    <a:latin typeface="+mj-lt"/>
                    <a:ea typeface="League Spartan" charset="0"/>
                    <a:cs typeface="Poppins" pitchFamily="2" charset="77"/>
                  </a:rPr>
                  <a:t>2024-2025</a:t>
                </a:r>
                <a:endParaRPr lang="en-GB" sz="1100" dirty="0">
                  <a:solidFill>
                    <a:srgbClr val="456CB4"/>
                  </a:solidFill>
                  <a:latin typeface="+mj-lt"/>
                  <a:ea typeface="League Spartan" charset="0"/>
                  <a:cs typeface="Poppins" pitchFamily="2" charset="77"/>
                </a:endParaRPr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>
                <a:off x="10087423" y="4551015"/>
                <a:ext cx="132527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>
                    <a:solidFill>
                      <a:srgbClr val="1494B1"/>
                    </a:solidFill>
                    <a:latin typeface="+mj-lt"/>
                    <a:ea typeface="League Spartan" charset="0"/>
                    <a:cs typeface="Poppins" pitchFamily="2" charset="77"/>
                  </a:rPr>
                  <a:t>2025-2026</a:t>
                </a:r>
                <a:endParaRPr lang="en-GB" sz="1100" dirty="0">
                  <a:solidFill>
                    <a:srgbClr val="1494B1"/>
                  </a:solidFill>
                  <a:latin typeface="+mj-lt"/>
                  <a:ea typeface="League Spartan" charset="0"/>
                  <a:cs typeface="Poppins" pitchFamily="2" charset="77"/>
                </a:endParaRPr>
              </a:p>
            </p:txBody>
          </p:sp>
          <p:sp>
            <p:nvSpPr>
              <p:cNvPr id="112" name="TextBox 111"/>
              <p:cNvSpPr txBox="1"/>
              <p:nvPr/>
            </p:nvSpPr>
            <p:spPr>
              <a:xfrm>
                <a:off x="10068990" y="5828412"/>
                <a:ext cx="132527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>
                    <a:solidFill>
                      <a:srgbClr val="0EA89F"/>
                    </a:solidFill>
                    <a:latin typeface="+mj-lt"/>
                    <a:ea typeface="League Spartan" charset="0"/>
                    <a:cs typeface="Poppins" pitchFamily="2" charset="77"/>
                  </a:rPr>
                  <a:t>2026</a:t>
                </a:r>
                <a:endParaRPr lang="en-GB" sz="1100" dirty="0">
                  <a:solidFill>
                    <a:srgbClr val="0EA89F"/>
                  </a:solidFill>
                  <a:latin typeface="+mj-lt"/>
                  <a:ea typeface="League Spartan" charset="0"/>
                  <a:cs typeface="Poppins" pitchFamily="2" charset="77"/>
                </a:endParaRPr>
              </a:p>
            </p:txBody>
          </p:sp>
        </p:grpSp>
        <p:sp>
          <p:nvSpPr>
            <p:cNvPr id="64" name="Rounded Rectangle 63"/>
            <p:cNvSpPr/>
            <p:nvPr/>
          </p:nvSpPr>
          <p:spPr>
            <a:xfrm>
              <a:off x="678360" y="1239453"/>
              <a:ext cx="393938" cy="469393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 rot="16200000">
              <a:off x="-552086" y="3302200"/>
              <a:ext cx="280076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b="1" dirty="0">
                  <a:solidFill>
                    <a:schemeClr val="bg1"/>
                  </a:solidFill>
                </a:rPr>
                <a:t>MSX Strategic Priorities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0364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مربع نص 13">
            <a:extLst>
              <a:ext uri="{FF2B5EF4-FFF2-40B4-BE49-F238E27FC236}">
                <a16:creationId xmlns:a16="http://schemas.microsoft.com/office/drawing/2014/main" id="{C0D98BAA-9A9F-4A70-B03F-F5548F795BFB}"/>
              </a:ext>
            </a:extLst>
          </p:cNvPr>
          <p:cNvSpPr txBox="1"/>
          <p:nvPr/>
        </p:nvSpPr>
        <p:spPr>
          <a:xfrm>
            <a:off x="1057809" y="171825"/>
            <a:ext cx="7747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Key Milestones</a:t>
            </a: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20" t="10932" r="22233" b="53132"/>
          <a:stretch/>
        </p:blipFill>
        <p:spPr>
          <a:xfrm>
            <a:off x="-1" y="-3509"/>
            <a:ext cx="1057811" cy="698554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433368" y="964906"/>
            <a:ext cx="2468528" cy="5250555"/>
            <a:chOff x="440303" y="1090715"/>
            <a:chExt cx="2468528" cy="5250555"/>
          </a:xfrm>
        </p:grpSpPr>
        <p:grpSp>
          <p:nvGrpSpPr>
            <p:cNvPr id="53" name="Google Shape;1469;p48">
              <a:extLst>
                <a:ext uri="{FF2B5EF4-FFF2-40B4-BE49-F238E27FC236}">
                  <a16:creationId xmlns:a16="http://schemas.microsoft.com/office/drawing/2014/main" id="{08F6D783-30F0-4809-9FE4-CD8BAF36F1F4}"/>
                </a:ext>
              </a:extLst>
            </p:cNvPr>
            <p:cNvGrpSpPr/>
            <p:nvPr/>
          </p:nvGrpSpPr>
          <p:grpSpPr>
            <a:xfrm>
              <a:off x="580139" y="1442323"/>
              <a:ext cx="586421" cy="524651"/>
              <a:chOff x="7010363" y="1611175"/>
              <a:chExt cx="376900" cy="337200"/>
            </a:xfrm>
            <a:solidFill>
              <a:srgbClr val="5B5BA8"/>
            </a:solidFill>
          </p:grpSpPr>
          <p:sp>
            <p:nvSpPr>
              <p:cNvPr id="54" name="Google Shape;1470;p48">
                <a:extLst>
                  <a:ext uri="{FF2B5EF4-FFF2-40B4-BE49-F238E27FC236}">
                    <a16:creationId xmlns:a16="http://schemas.microsoft.com/office/drawing/2014/main" id="{5603B4F0-802D-4A77-9806-3546892D8992}"/>
                  </a:ext>
                </a:extLst>
              </p:cNvPr>
              <p:cNvSpPr/>
              <p:nvPr/>
            </p:nvSpPr>
            <p:spPr>
              <a:xfrm>
                <a:off x="7171538" y="1913000"/>
                <a:ext cx="5422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593" extrusionOk="0">
                    <a:moveTo>
                      <a:pt x="297" y="0"/>
                    </a:moveTo>
                    <a:cubicBezTo>
                      <a:pt x="135" y="0"/>
                      <a:pt x="1" y="135"/>
                      <a:pt x="1" y="297"/>
                    </a:cubicBezTo>
                    <a:cubicBezTo>
                      <a:pt x="1" y="458"/>
                      <a:pt x="135" y="593"/>
                      <a:pt x="297" y="593"/>
                    </a:cubicBezTo>
                    <a:lnTo>
                      <a:pt x="1872" y="593"/>
                    </a:lnTo>
                    <a:cubicBezTo>
                      <a:pt x="2033" y="593"/>
                      <a:pt x="2168" y="458"/>
                      <a:pt x="2168" y="297"/>
                    </a:cubicBezTo>
                    <a:cubicBezTo>
                      <a:pt x="2168" y="135"/>
                      <a:pt x="2033" y="0"/>
                      <a:pt x="187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Google Shape;1471;p48">
                <a:extLst>
                  <a:ext uri="{FF2B5EF4-FFF2-40B4-BE49-F238E27FC236}">
                    <a16:creationId xmlns:a16="http://schemas.microsoft.com/office/drawing/2014/main" id="{D928E620-7A0A-4F88-BAE4-3BC28185C99E}"/>
                  </a:ext>
                </a:extLst>
              </p:cNvPr>
              <p:cNvSpPr/>
              <p:nvPr/>
            </p:nvSpPr>
            <p:spPr>
              <a:xfrm>
                <a:off x="7282263" y="1933525"/>
                <a:ext cx="14825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94" extrusionOk="0">
                    <a:moveTo>
                      <a:pt x="296" y="1"/>
                    </a:moveTo>
                    <a:cubicBezTo>
                      <a:pt x="135" y="1"/>
                      <a:pt x="0" y="136"/>
                      <a:pt x="0" y="297"/>
                    </a:cubicBezTo>
                    <a:cubicBezTo>
                      <a:pt x="0" y="459"/>
                      <a:pt x="135" y="593"/>
                      <a:pt x="296" y="593"/>
                    </a:cubicBezTo>
                    <a:cubicBezTo>
                      <a:pt x="458" y="593"/>
                      <a:pt x="593" y="459"/>
                      <a:pt x="593" y="297"/>
                    </a:cubicBezTo>
                    <a:cubicBezTo>
                      <a:pt x="593" y="136"/>
                      <a:pt x="458" y="1"/>
                      <a:pt x="296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Google Shape;1472;p48">
                <a:extLst>
                  <a:ext uri="{FF2B5EF4-FFF2-40B4-BE49-F238E27FC236}">
                    <a16:creationId xmlns:a16="http://schemas.microsoft.com/office/drawing/2014/main" id="{5CDAA81C-F00C-4F9F-8441-B31E84E95A20}"/>
                  </a:ext>
                </a:extLst>
              </p:cNvPr>
              <p:cNvSpPr/>
              <p:nvPr/>
            </p:nvSpPr>
            <p:spPr>
              <a:xfrm>
                <a:off x="7010363" y="1611175"/>
                <a:ext cx="376900" cy="337200"/>
              </a:xfrm>
              <a:custGeom>
                <a:avLst/>
                <a:gdLst/>
                <a:ahLst/>
                <a:cxnLst/>
                <a:rect l="l" t="t" r="r" b="b"/>
                <a:pathLst>
                  <a:path w="15076" h="13488" extrusionOk="0">
                    <a:moveTo>
                      <a:pt x="3998" y="9651"/>
                    </a:moveTo>
                    <a:lnTo>
                      <a:pt x="3998" y="11253"/>
                    </a:lnTo>
                    <a:lnTo>
                      <a:pt x="2935" y="11253"/>
                    </a:lnTo>
                    <a:lnTo>
                      <a:pt x="2935" y="9651"/>
                    </a:lnTo>
                    <a:close/>
                    <a:moveTo>
                      <a:pt x="6704" y="7820"/>
                    </a:moveTo>
                    <a:lnTo>
                      <a:pt x="6704" y="11253"/>
                    </a:lnTo>
                    <a:lnTo>
                      <a:pt x="5654" y="11253"/>
                    </a:lnTo>
                    <a:lnTo>
                      <a:pt x="5654" y="7820"/>
                    </a:lnTo>
                    <a:close/>
                    <a:moveTo>
                      <a:pt x="9423" y="5411"/>
                    </a:moveTo>
                    <a:lnTo>
                      <a:pt x="9423" y="11253"/>
                    </a:lnTo>
                    <a:lnTo>
                      <a:pt x="8359" y="11253"/>
                    </a:lnTo>
                    <a:lnTo>
                      <a:pt x="8359" y="5411"/>
                    </a:lnTo>
                    <a:close/>
                    <a:moveTo>
                      <a:pt x="12128" y="579"/>
                    </a:moveTo>
                    <a:lnTo>
                      <a:pt x="12128" y="11253"/>
                    </a:lnTo>
                    <a:lnTo>
                      <a:pt x="11065" y="11253"/>
                    </a:lnTo>
                    <a:lnTo>
                      <a:pt x="11065" y="579"/>
                    </a:lnTo>
                    <a:close/>
                    <a:moveTo>
                      <a:pt x="13420" y="3298"/>
                    </a:moveTo>
                    <a:cubicBezTo>
                      <a:pt x="13649" y="3298"/>
                      <a:pt x="13837" y="3500"/>
                      <a:pt x="13837" y="3755"/>
                    </a:cubicBezTo>
                    <a:lnTo>
                      <a:pt x="13837" y="11253"/>
                    </a:lnTo>
                    <a:lnTo>
                      <a:pt x="12720" y="11253"/>
                    </a:lnTo>
                    <a:lnTo>
                      <a:pt x="12720" y="3298"/>
                    </a:lnTo>
                    <a:close/>
                    <a:moveTo>
                      <a:pt x="10769" y="1"/>
                    </a:moveTo>
                    <a:cubicBezTo>
                      <a:pt x="10607" y="1"/>
                      <a:pt x="10473" y="121"/>
                      <a:pt x="10473" y="297"/>
                    </a:cubicBezTo>
                    <a:lnTo>
                      <a:pt x="10473" y="2706"/>
                    </a:lnTo>
                    <a:lnTo>
                      <a:pt x="8884" y="2706"/>
                    </a:lnTo>
                    <a:cubicBezTo>
                      <a:pt x="8723" y="2706"/>
                      <a:pt x="8588" y="2840"/>
                      <a:pt x="8588" y="3002"/>
                    </a:cubicBezTo>
                    <a:cubicBezTo>
                      <a:pt x="8588" y="3163"/>
                      <a:pt x="8723" y="3298"/>
                      <a:pt x="8884" y="3298"/>
                    </a:cubicBezTo>
                    <a:lnTo>
                      <a:pt x="10473" y="3298"/>
                    </a:lnTo>
                    <a:lnTo>
                      <a:pt x="10473" y="11253"/>
                    </a:lnTo>
                    <a:lnTo>
                      <a:pt x="10001" y="11253"/>
                    </a:lnTo>
                    <a:lnTo>
                      <a:pt x="10001" y="5115"/>
                    </a:lnTo>
                    <a:cubicBezTo>
                      <a:pt x="10001" y="4954"/>
                      <a:pt x="9880" y="4819"/>
                      <a:pt x="9719" y="4819"/>
                    </a:cubicBezTo>
                    <a:lnTo>
                      <a:pt x="8063" y="4819"/>
                    </a:lnTo>
                    <a:cubicBezTo>
                      <a:pt x="7901" y="4819"/>
                      <a:pt x="7767" y="4954"/>
                      <a:pt x="7767" y="5115"/>
                    </a:cubicBezTo>
                    <a:lnTo>
                      <a:pt x="7767" y="11253"/>
                    </a:lnTo>
                    <a:lnTo>
                      <a:pt x="7296" y="11253"/>
                    </a:lnTo>
                    <a:lnTo>
                      <a:pt x="7296" y="7524"/>
                    </a:lnTo>
                    <a:cubicBezTo>
                      <a:pt x="7296" y="7363"/>
                      <a:pt x="7161" y="7242"/>
                      <a:pt x="7000" y="7242"/>
                    </a:cubicBezTo>
                    <a:lnTo>
                      <a:pt x="5358" y="7242"/>
                    </a:lnTo>
                    <a:cubicBezTo>
                      <a:pt x="5196" y="7242"/>
                      <a:pt x="5062" y="7363"/>
                      <a:pt x="5062" y="7524"/>
                    </a:cubicBezTo>
                    <a:lnTo>
                      <a:pt x="5062" y="11253"/>
                    </a:lnTo>
                    <a:lnTo>
                      <a:pt x="4590" y="11253"/>
                    </a:lnTo>
                    <a:lnTo>
                      <a:pt x="4590" y="9355"/>
                    </a:lnTo>
                    <a:cubicBezTo>
                      <a:pt x="4590" y="9193"/>
                      <a:pt x="4456" y="9058"/>
                      <a:pt x="4294" y="9058"/>
                    </a:cubicBezTo>
                    <a:lnTo>
                      <a:pt x="2639" y="9058"/>
                    </a:lnTo>
                    <a:cubicBezTo>
                      <a:pt x="2477" y="9058"/>
                      <a:pt x="2356" y="9193"/>
                      <a:pt x="2356" y="9355"/>
                    </a:cubicBezTo>
                    <a:lnTo>
                      <a:pt x="2356" y="11253"/>
                    </a:lnTo>
                    <a:lnTo>
                      <a:pt x="1239" y="11253"/>
                    </a:lnTo>
                    <a:lnTo>
                      <a:pt x="1239" y="8211"/>
                    </a:lnTo>
                    <a:cubicBezTo>
                      <a:pt x="1239" y="8050"/>
                      <a:pt x="1105" y="7915"/>
                      <a:pt x="943" y="7915"/>
                    </a:cubicBezTo>
                    <a:cubicBezTo>
                      <a:pt x="782" y="7915"/>
                      <a:pt x="647" y="8050"/>
                      <a:pt x="647" y="8211"/>
                    </a:cubicBezTo>
                    <a:lnTo>
                      <a:pt x="647" y="11253"/>
                    </a:lnTo>
                    <a:lnTo>
                      <a:pt x="297" y="11253"/>
                    </a:lnTo>
                    <a:cubicBezTo>
                      <a:pt x="122" y="11253"/>
                      <a:pt x="1" y="11373"/>
                      <a:pt x="1" y="11549"/>
                    </a:cubicBezTo>
                    <a:lnTo>
                      <a:pt x="1" y="12046"/>
                    </a:lnTo>
                    <a:cubicBezTo>
                      <a:pt x="1" y="12841"/>
                      <a:pt x="647" y="13487"/>
                      <a:pt x="1441" y="13487"/>
                    </a:cubicBezTo>
                    <a:lnTo>
                      <a:pt x="9893" y="13487"/>
                    </a:lnTo>
                    <a:cubicBezTo>
                      <a:pt x="10055" y="13487"/>
                      <a:pt x="10189" y="13353"/>
                      <a:pt x="10189" y="13191"/>
                    </a:cubicBezTo>
                    <a:cubicBezTo>
                      <a:pt x="10189" y="13030"/>
                      <a:pt x="10055" y="12895"/>
                      <a:pt x="9893" y="12895"/>
                    </a:cubicBezTo>
                    <a:lnTo>
                      <a:pt x="1441" y="12895"/>
                    </a:lnTo>
                    <a:cubicBezTo>
                      <a:pt x="970" y="12895"/>
                      <a:pt x="579" y="12518"/>
                      <a:pt x="579" y="12046"/>
                    </a:cubicBezTo>
                    <a:lnTo>
                      <a:pt x="579" y="11831"/>
                    </a:lnTo>
                    <a:lnTo>
                      <a:pt x="14484" y="11831"/>
                    </a:lnTo>
                    <a:lnTo>
                      <a:pt x="14484" y="12046"/>
                    </a:lnTo>
                    <a:cubicBezTo>
                      <a:pt x="14484" y="12518"/>
                      <a:pt x="14107" y="12895"/>
                      <a:pt x="13635" y="12895"/>
                    </a:cubicBezTo>
                    <a:lnTo>
                      <a:pt x="12438" y="12895"/>
                    </a:lnTo>
                    <a:cubicBezTo>
                      <a:pt x="12276" y="12895"/>
                      <a:pt x="12142" y="13030"/>
                      <a:pt x="12142" y="13191"/>
                    </a:cubicBezTo>
                    <a:cubicBezTo>
                      <a:pt x="12142" y="13353"/>
                      <a:pt x="12276" y="13487"/>
                      <a:pt x="12438" y="13487"/>
                    </a:cubicBezTo>
                    <a:lnTo>
                      <a:pt x="13635" y="13487"/>
                    </a:lnTo>
                    <a:cubicBezTo>
                      <a:pt x="14430" y="13487"/>
                      <a:pt x="15076" y="12841"/>
                      <a:pt x="15076" y="12046"/>
                    </a:cubicBezTo>
                    <a:lnTo>
                      <a:pt x="15076" y="11549"/>
                    </a:lnTo>
                    <a:cubicBezTo>
                      <a:pt x="15076" y="11373"/>
                      <a:pt x="14941" y="11253"/>
                      <a:pt x="14780" y="11253"/>
                    </a:cubicBezTo>
                    <a:lnTo>
                      <a:pt x="14430" y="11253"/>
                    </a:lnTo>
                    <a:lnTo>
                      <a:pt x="14430" y="3755"/>
                    </a:lnTo>
                    <a:cubicBezTo>
                      <a:pt x="14430" y="3177"/>
                      <a:pt x="13972" y="2706"/>
                      <a:pt x="13420" y="2706"/>
                    </a:cubicBezTo>
                    <a:lnTo>
                      <a:pt x="12720" y="2706"/>
                    </a:lnTo>
                    <a:lnTo>
                      <a:pt x="12720" y="297"/>
                    </a:lnTo>
                    <a:cubicBezTo>
                      <a:pt x="12720" y="121"/>
                      <a:pt x="12585" y="1"/>
                      <a:pt x="1242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Google Shape;1473;p48">
                <a:extLst>
                  <a:ext uri="{FF2B5EF4-FFF2-40B4-BE49-F238E27FC236}">
                    <a16:creationId xmlns:a16="http://schemas.microsoft.com/office/drawing/2014/main" id="{507A6E29-7122-470B-BE2B-C05925AB70E9}"/>
                  </a:ext>
                </a:extLst>
              </p:cNvPr>
              <p:cNvSpPr/>
              <p:nvPr/>
            </p:nvSpPr>
            <p:spPr>
              <a:xfrm>
                <a:off x="7026513" y="1611175"/>
                <a:ext cx="179725" cy="153125"/>
              </a:xfrm>
              <a:custGeom>
                <a:avLst/>
                <a:gdLst/>
                <a:ahLst/>
                <a:cxnLst/>
                <a:rect l="l" t="t" r="r" b="b"/>
                <a:pathLst>
                  <a:path w="7189" h="6125" extrusionOk="0">
                    <a:moveTo>
                      <a:pt x="4416" y="579"/>
                    </a:moveTo>
                    <a:cubicBezTo>
                      <a:pt x="5613" y="579"/>
                      <a:pt x="6596" y="1562"/>
                      <a:pt x="6596" y="2759"/>
                    </a:cubicBezTo>
                    <a:cubicBezTo>
                      <a:pt x="6596" y="3971"/>
                      <a:pt x="5613" y="4940"/>
                      <a:pt x="4416" y="4940"/>
                    </a:cubicBezTo>
                    <a:cubicBezTo>
                      <a:pt x="3217" y="4940"/>
                      <a:pt x="2235" y="3971"/>
                      <a:pt x="2235" y="2759"/>
                    </a:cubicBezTo>
                    <a:cubicBezTo>
                      <a:pt x="2235" y="1562"/>
                      <a:pt x="3217" y="579"/>
                      <a:pt x="4416" y="579"/>
                    </a:cubicBezTo>
                    <a:close/>
                    <a:moveTo>
                      <a:pt x="4416" y="1"/>
                    </a:moveTo>
                    <a:cubicBezTo>
                      <a:pt x="2908" y="1"/>
                      <a:pt x="1670" y="1212"/>
                      <a:pt x="1643" y="2706"/>
                    </a:cubicBezTo>
                    <a:lnTo>
                      <a:pt x="1010" y="2706"/>
                    </a:lnTo>
                    <a:cubicBezTo>
                      <a:pt x="459" y="2706"/>
                      <a:pt x="1" y="3177"/>
                      <a:pt x="1" y="3755"/>
                    </a:cubicBezTo>
                    <a:lnTo>
                      <a:pt x="1" y="5828"/>
                    </a:lnTo>
                    <a:cubicBezTo>
                      <a:pt x="1" y="5990"/>
                      <a:pt x="136" y="6124"/>
                      <a:pt x="297" y="6124"/>
                    </a:cubicBezTo>
                    <a:cubicBezTo>
                      <a:pt x="459" y="6124"/>
                      <a:pt x="593" y="5990"/>
                      <a:pt x="593" y="5828"/>
                    </a:cubicBezTo>
                    <a:lnTo>
                      <a:pt x="593" y="3755"/>
                    </a:lnTo>
                    <a:cubicBezTo>
                      <a:pt x="593" y="3500"/>
                      <a:pt x="782" y="3298"/>
                      <a:pt x="1010" y="3298"/>
                    </a:cubicBezTo>
                    <a:lnTo>
                      <a:pt x="1697" y="3298"/>
                    </a:lnTo>
                    <a:cubicBezTo>
                      <a:pt x="1939" y="4563"/>
                      <a:pt x="3070" y="5532"/>
                      <a:pt x="4416" y="5532"/>
                    </a:cubicBezTo>
                    <a:cubicBezTo>
                      <a:pt x="5936" y="5532"/>
                      <a:pt x="7188" y="4294"/>
                      <a:pt x="7188" y="2759"/>
                    </a:cubicBezTo>
                    <a:cubicBezTo>
                      <a:pt x="7188" y="1239"/>
                      <a:pt x="5936" y="1"/>
                      <a:pt x="4416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Google Shape;1474;p48">
                <a:extLst>
                  <a:ext uri="{FF2B5EF4-FFF2-40B4-BE49-F238E27FC236}">
                    <a16:creationId xmlns:a16="http://schemas.microsoft.com/office/drawing/2014/main" id="{79ADD3E2-25CD-4663-9F01-8EFE1034F571}"/>
                  </a:ext>
                </a:extLst>
              </p:cNvPr>
              <p:cNvSpPr/>
              <p:nvPr/>
            </p:nvSpPr>
            <p:spPr>
              <a:xfrm>
                <a:off x="7026513" y="1778400"/>
                <a:ext cx="1485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94" h="593" extrusionOk="0">
                    <a:moveTo>
                      <a:pt x="297" y="1"/>
                    </a:moveTo>
                    <a:cubicBezTo>
                      <a:pt x="216" y="1"/>
                      <a:pt x="136" y="41"/>
                      <a:pt x="82" y="95"/>
                    </a:cubicBezTo>
                    <a:cubicBezTo>
                      <a:pt x="28" y="149"/>
                      <a:pt x="1" y="216"/>
                      <a:pt x="1" y="297"/>
                    </a:cubicBezTo>
                    <a:cubicBezTo>
                      <a:pt x="1" y="377"/>
                      <a:pt x="28" y="445"/>
                      <a:pt x="82" y="512"/>
                    </a:cubicBezTo>
                    <a:cubicBezTo>
                      <a:pt x="136" y="566"/>
                      <a:pt x="216" y="593"/>
                      <a:pt x="297" y="593"/>
                    </a:cubicBezTo>
                    <a:cubicBezTo>
                      <a:pt x="364" y="593"/>
                      <a:pt x="445" y="566"/>
                      <a:pt x="498" y="512"/>
                    </a:cubicBezTo>
                    <a:cubicBezTo>
                      <a:pt x="552" y="445"/>
                      <a:pt x="593" y="377"/>
                      <a:pt x="593" y="297"/>
                    </a:cubicBezTo>
                    <a:cubicBezTo>
                      <a:pt x="593" y="216"/>
                      <a:pt x="552" y="149"/>
                      <a:pt x="498" y="95"/>
                    </a:cubicBezTo>
                    <a:cubicBezTo>
                      <a:pt x="445" y="41"/>
                      <a:pt x="364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59" name="Google Shape;1475;p48">
                <a:extLst>
                  <a:ext uri="{FF2B5EF4-FFF2-40B4-BE49-F238E27FC236}">
                    <a16:creationId xmlns:a16="http://schemas.microsoft.com/office/drawing/2014/main" id="{AADA5B48-0698-44F4-8FC3-517DFCB7ABF4}"/>
                  </a:ext>
                </a:extLst>
              </p:cNvPr>
              <p:cNvSpPr/>
              <p:nvPr/>
            </p:nvSpPr>
            <p:spPr>
              <a:xfrm>
                <a:off x="7114688" y="1640800"/>
                <a:ext cx="44100" cy="79425"/>
              </a:xfrm>
              <a:custGeom>
                <a:avLst/>
                <a:gdLst/>
                <a:ahLst/>
                <a:cxnLst/>
                <a:rect l="l" t="t" r="r" b="b"/>
                <a:pathLst>
                  <a:path w="1764" h="3177" extrusionOk="0">
                    <a:moveTo>
                      <a:pt x="889" y="0"/>
                    </a:moveTo>
                    <a:cubicBezTo>
                      <a:pt x="727" y="0"/>
                      <a:pt x="593" y="121"/>
                      <a:pt x="593" y="282"/>
                    </a:cubicBezTo>
                    <a:cubicBezTo>
                      <a:pt x="256" y="404"/>
                      <a:pt x="0" y="713"/>
                      <a:pt x="0" y="1063"/>
                    </a:cubicBezTo>
                    <a:cubicBezTo>
                      <a:pt x="0" y="1521"/>
                      <a:pt x="404" y="1897"/>
                      <a:pt x="889" y="1897"/>
                    </a:cubicBezTo>
                    <a:cubicBezTo>
                      <a:pt x="1050" y="1897"/>
                      <a:pt x="1185" y="2005"/>
                      <a:pt x="1185" y="2127"/>
                    </a:cubicBezTo>
                    <a:cubicBezTo>
                      <a:pt x="1185" y="2261"/>
                      <a:pt x="1050" y="2369"/>
                      <a:pt x="889" y="2369"/>
                    </a:cubicBezTo>
                    <a:cubicBezTo>
                      <a:pt x="727" y="2369"/>
                      <a:pt x="593" y="2261"/>
                      <a:pt x="593" y="2127"/>
                    </a:cubicBezTo>
                    <a:cubicBezTo>
                      <a:pt x="593" y="1965"/>
                      <a:pt x="458" y="1844"/>
                      <a:pt x="297" y="1844"/>
                    </a:cubicBezTo>
                    <a:cubicBezTo>
                      <a:pt x="135" y="1844"/>
                      <a:pt x="0" y="1965"/>
                      <a:pt x="0" y="2127"/>
                    </a:cubicBezTo>
                    <a:cubicBezTo>
                      <a:pt x="0" y="2490"/>
                      <a:pt x="256" y="2800"/>
                      <a:pt x="593" y="2907"/>
                    </a:cubicBezTo>
                    <a:cubicBezTo>
                      <a:pt x="606" y="3069"/>
                      <a:pt x="727" y="3177"/>
                      <a:pt x="889" y="3177"/>
                    </a:cubicBezTo>
                    <a:cubicBezTo>
                      <a:pt x="1036" y="3177"/>
                      <a:pt x="1171" y="3069"/>
                      <a:pt x="1185" y="2907"/>
                    </a:cubicBezTo>
                    <a:cubicBezTo>
                      <a:pt x="1521" y="2800"/>
                      <a:pt x="1763" y="2490"/>
                      <a:pt x="1763" y="2127"/>
                    </a:cubicBezTo>
                    <a:cubicBezTo>
                      <a:pt x="1763" y="1682"/>
                      <a:pt x="1373" y="1305"/>
                      <a:pt x="889" y="1305"/>
                    </a:cubicBezTo>
                    <a:cubicBezTo>
                      <a:pt x="727" y="1305"/>
                      <a:pt x="593" y="1197"/>
                      <a:pt x="593" y="1063"/>
                    </a:cubicBezTo>
                    <a:cubicBezTo>
                      <a:pt x="593" y="928"/>
                      <a:pt x="727" y="835"/>
                      <a:pt x="889" y="835"/>
                    </a:cubicBezTo>
                    <a:cubicBezTo>
                      <a:pt x="1050" y="835"/>
                      <a:pt x="1185" y="928"/>
                      <a:pt x="1185" y="1063"/>
                    </a:cubicBezTo>
                    <a:cubicBezTo>
                      <a:pt x="1185" y="1224"/>
                      <a:pt x="1305" y="1359"/>
                      <a:pt x="1467" y="1359"/>
                    </a:cubicBezTo>
                    <a:cubicBezTo>
                      <a:pt x="1642" y="1359"/>
                      <a:pt x="1763" y="1224"/>
                      <a:pt x="1763" y="1063"/>
                    </a:cubicBezTo>
                    <a:cubicBezTo>
                      <a:pt x="1763" y="713"/>
                      <a:pt x="1521" y="404"/>
                      <a:pt x="1185" y="282"/>
                    </a:cubicBezTo>
                    <a:cubicBezTo>
                      <a:pt x="1171" y="121"/>
                      <a:pt x="1050" y="0"/>
                      <a:pt x="889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0" name="Google Shape;1483;p48">
              <a:extLst>
                <a:ext uri="{FF2B5EF4-FFF2-40B4-BE49-F238E27FC236}">
                  <a16:creationId xmlns:a16="http://schemas.microsoft.com/office/drawing/2014/main" id="{139BBAFE-CE81-48A0-A3DA-AC98BA6026E5}"/>
                </a:ext>
              </a:extLst>
            </p:cNvPr>
            <p:cNvGrpSpPr/>
            <p:nvPr/>
          </p:nvGrpSpPr>
          <p:grpSpPr>
            <a:xfrm>
              <a:off x="565154" y="4109837"/>
              <a:ext cx="576819" cy="576858"/>
              <a:chOff x="7761413" y="2305350"/>
              <a:chExt cx="377225" cy="377250"/>
            </a:xfrm>
            <a:solidFill>
              <a:srgbClr val="1494B1"/>
            </a:solidFill>
          </p:grpSpPr>
          <p:sp>
            <p:nvSpPr>
              <p:cNvPr id="61" name="Google Shape;1484;p48">
                <a:extLst>
                  <a:ext uri="{FF2B5EF4-FFF2-40B4-BE49-F238E27FC236}">
                    <a16:creationId xmlns:a16="http://schemas.microsoft.com/office/drawing/2014/main" id="{D1309B5B-3143-43C8-9035-60B7F123262C}"/>
                  </a:ext>
                </a:extLst>
              </p:cNvPr>
              <p:cNvSpPr/>
              <p:nvPr/>
            </p:nvSpPr>
            <p:spPr>
              <a:xfrm>
                <a:off x="8123813" y="2532150"/>
                <a:ext cx="14825" cy="1450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80" extrusionOk="0">
                    <a:moveTo>
                      <a:pt x="297" y="0"/>
                    </a:moveTo>
                    <a:cubicBezTo>
                      <a:pt x="216" y="0"/>
                      <a:pt x="135" y="27"/>
                      <a:pt x="81" y="81"/>
                    </a:cubicBezTo>
                    <a:cubicBezTo>
                      <a:pt x="27" y="135"/>
                      <a:pt x="0" y="215"/>
                      <a:pt x="0" y="283"/>
                    </a:cubicBezTo>
                    <a:cubicBezTo>
                      <a:pt x="0" y="364"/>
                      <a:pt x="27" y="445"/>
                      <a:pt x="81" y="499"/>
                    </a:cubicBezTo>
                    <a:cubicBezTo>
                      <a:pt x="135" y="552"/>
                      <a:pt x="216" y="579"/>
                      <a:pt x="297" y="579"/>
                    </a:cubicBezTo>
                    <a:cubicBezTo>
                      <a:pt x="364" y="579"/>
                      <a:pt x="445" y="552"/>
                      <a:pt x="499" y="499"/>
                    </a:cubicBezTo>
                    <a:cubicBezTo>
                      <a:pt x="553" y="445"/>
                      <a:pt x="593" y="364"/>
                      <a:pt x="593" y="283"/>
                    </a:cubicBezTo>
                    <a:cubicBezTo>
                      <a:pt x="593" y="215"/>
                      <a:pt x="553" y="135"/>
                      <a:pt x="499" y="81"/>
                    </a:cubicBezTo>
                    <a:cubicBezTo>
                      <a:pt x="445" y="27"/>
                      <a:pt x="364" y="0"/>
                      <a:pt x="297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Google Shape;1485;p48">
                <a:extLst>
                  <a:ext uri="{FF2B5EF4-FFF2-40B4-BE49-F238E27FC236}">
                    <a16:creationId xmlns:a16="http://schemas.microsoft.com/office/drawing/2014/main" id="{C156DBB7-0A00-4742-AF36-106ACD0D4795}"/>
                  </a:ext>
                </a:extLst>
              </p:cNvPr>
              <p:cNvSpPr/>
              <p:nvPr/>
            </p:nvSpPr>
            <p:spPr>
              <a:xfrm>
                <a:off x="7761413" y="2305350"/>
                <a:ext cx="377225" cy="377250"/>
              </a:xfrm>
              <a:custGeom>
                <a:avLst/>
                <a:gdLst/>
                <a:ahLst/>
                <a:cxnLst/>
                <a:rect l="l" t="t" r="r" b="b"/>
                <a:pathLst>
                  <a:path w="15089" h="15090" extrusionOk="0">
                    <a:moveTo>
                      <a:pt x="12074" y="593"/>
                    </a:moveTo>
                    <a:cubicBezTo>
                      <a:pt x="12235" y="593"/>
                      <a:pt x="12370" y="727"/>
                      <a:pt x="12370" y="889"/>
                    </a:cubicBezTo>
                    <a:lnTo>
                      <a:pt x="12370" y="3783"/>
                    </a:lnTo>
                    <a:lnTo>
                      <a:pt x="12370" y="4429"/>
                    </a:lnTo>
                    <a:lnTo>
                      <a:pt x="12370" y="13729"/>
                    </a:lnTo>
                    <a:cubicBezTo>
                      <a:pt x="12370" y="14012"/>
                      <a:pt x="12465" y="14281"/>
                      <a:pt x="12612" y="14497"/>
                    </a:cubicBezTo>
                    <a:lnTo>
                      <a:pt x="1360" y="14497"/>
                    </a:lnTo>
                    <a:cubicBezTo>
                      <a:pt x="929" y="14497"/>
                      <a:pt x="593" y="14160"/>
                      <a:pt x="593" y="13729"/>
                    </a:cubicBezTo>
                    <a:lnTo>
                      <a:pt x="593" y="889"/>
                    </a:lnTo>
                    <a:cubicBezTo>
                      <a:pt x="593" y="727"/>
                      <a:pt x="728" y="593"/>
                      <a:pt x="889" y="593"/>
                    </a:cubicBezTo>
                    <a:close/>
                    <a:moveTo>
                      <a:pt x="889" y="0"/>
                    </a:moveTo>
                    <a:cubicBezTo>
                      <a:pt x="391" y="0"/>
                      <a:pt x="1" y="404"/>
                      <a:pt x="1" y="889"/>
                    </a:cubicBezTo>
                    <a:lnTo>
                      <a:pt x="1" y="13729"/>
                    </a:lnTo>
                    <a:cubicBezTo>
                      <a:pt x="1" y="14483"/>
                      <a:pt x="606" y="15089"/>
                      <a:pt x="1360" y="15089"/>
                    </a:cubicBezTo>
                    <a:lnTo>
                      <a:pt x="13730" y="15089"/>
                    </a:lnTo>
                    <a:cubicBezTo>
                      <a:pt x="14470" y="15089"/>
                      <a:pt x="15089" y="14483"/>
                      <a:pt x="15089" y="13729"/>
                    </a:cubicBezTo>
                    <a:lnTo>
                      <a:pt x="15089" y="10580"/>
                    </a:lnTo>
                    <a:cubicBezTo>
                      <a:pt x="15089" y="10418"/>
                      <a:pt x="14954" y="10283"/>
                      <a:pt x="14793" y="10283"/>
                    </a:cubicBezTo>
                    <a:cubicBezTo>
                      <a:pt x="14631" y="10283"/>
                      <a:pt x="14496" y="10418"/>
                      <a:pt x="14496" y="10580"/>
                    </a:cubicBezTo>
                    <a:lnTo>
                      <a:pt x="14496" y="13729"/>
                    </a:lnTo>
                    <a:cubicBezTo>
                      <a:pt x="14496" y="14160"/>
                      <a:pt x="14146" y="14497"/>
                      <a:pt x="13730" y="14497"/>
                    </a:cubicBezTo>
                    <a:cubicBezTo>
                      <a:pt x="13299" y="14497"/>
                      <a:pt x="12962" y="14160"/>
                      <a:pt x="12962" y="13729"/>
                    </a:cubicBezTo>
                    <a:lnTo>
                      <a:pt x="12962" y="4429"/>
                    </a:lnTo>
                    <a:lnTo>
                      <a:pt x="12962" y="4065"/>
                    </a:lnTo>
                    <a:lnTo>
                      <a:pt x="14496" y="4065"/>
                    </a:lnTo>
                    <a:lnTo>
                      <a:pt x="14496" y="8063"/>
                    </a:lnTo>
                    <a:cubicBezTo>
                      <a:pt x="14496" y="8225"/>
                      <a:pt x="14631" y="8359"/>
                      <a:pt x="14793" y="8359"/>
                    </a:cubicBezTo>
                    <a:cubicBezTo>
                      <a:pt x="14954" y="8359"/>
                      <a:pt x="15089" y="8225"/>
                      <a:pt x="15089" y="8063"/>
                    </a:cubicBezTo>
                    <a:lnTo>
                      <a:pt x="15089" y="3783"/>
                    </a:lnTo>
                    <a:cubicBezTo>
                      <a:pt x="15089" y="3607"/>
                      <a:pt x="14954" y="3487"/>
                      <a:pt x="14793" y="3487"/>
                    </a:cubicBezTo>
                    <a:lnTo>
                      <a:pt x="12962" y="3487"/>
                    </a:lnTo>
                    <a:lnTo>
                      <a:pt x="12962" y="889"/>
                    </a:lnTo>
                    <a:cubicBezTo>
                      <a:pt x="12962" y="404"/>
                      <a:pt x="12572" y="0"/>
                      <a:pt x="1207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75" name="Google Shape;1486;p48">
                <a:extLst>
                  <a:ext uri="{FF2B5EF4-FFF2-40B4-BE49-F238E27FC236}">
                    <a16:creationId xmlns:a16="http://schemas.microsoft.com/office/drawing/2014/main" id="{61EE56A1-53D8-404D-9E2B-E8ACCB18642C}"/>
                  </a:ext>
                </a:extLst>
              </p:cNvPr>
              <p:cNvSpPr/>
              <p:nvPr/>
            </p:nvSpPr>
            <p:spPr>
              <a:xfrm>
                <a:off x="7801138" y="2345400"/>
                <a:ext cx="244625" cy="49825"/>
              </a:xfrm>
              <a:custGeom>
                <a:avLst/>
                <a:gdLst/>
                <a:ahLst/>
                <a:cxnLst/>
                <a:rect l="l" t="t" r="r" b="b"/>
                <a:pathLst>
                  <a:path w="9785" h="1993" extrusionOk="0">
                    <a:moveTo>
                      <a:pt x="9193" y="579"/>
                    </a:moveTo>
                    <a:lnTo>
                      <a:pt x="9193" y="1413"/>
                    </a:lnTo>
                    <a:lnTo>
                      <a:pt x="592" y="1413"/>
                    </a:lnTo>
                    <a:lnTo>
                      <a:pt x="592" y="579"/>
                    </a:lnTo>
                    <a:close/>
                    <a:moveTo>
                      <a:pt x="296" y="1"/>
                    </a:moveTo>
                    <a:cubicBezTo>
                      <a:pt x="135" y="1"/>
                      <a:pt x="0" y="121"/>
                      <a:pt x="0" y="297"/>
                    </a:cubicBezTo>
                    <a:lnTo>
                      <a:pt x="0" y="1709"/>
                    </a:lnTo>
                    <a:cubicBezTo>
                      <a:pt x="0" y="1871"/>
                      <a:pt x="135" y="1993"/>
                      <a:pt x="296" y="1993"/>
                    </a:cubicBezTo>
                    <a:lnTo>
                      <a:pt x="9489" y="1993"/>
                    </a:lnTo>
                    <a:cubicBezTo>
                      <a:pt x="9650" y="1993"/>
                      <a:pt x="9785" y="1871"/>
                      <a:pt x="9785" y="1709"/>
                    </a:cubicBezTo>
                    <a:lnTo>
                      <a:pt x="9785" y="297"/>
                    </a:lnTo>
                    <a:cubicBezTo>
                      <a:pt x="9785" y="121"/>
                      <a:pt x="9650" y="1"/>
                      <a:pt x="948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76" name="Google Shape;1487;p48">
                <a:extLst>
                  <a:ext uri="{FF2B5EF4-FFF2-40B4-BE49-F238E27FC236}">
                    <a16:creationId xmlns:a16="http://schemas.microsoft.com/office/drawing/2014/main" id="{15FCFD39-96B0-4360-8397-A8152BD35D14}"/>
                  </a:ext>
                </a:extLst>
              </p:cNvPr>
              <p:cNvSpPr/>
              <p:nvPr/>
            </p:nvSpPr>
            <p:spPr>
              <a:xfrm>
                <a:off x="7801138" y="2427825"/>
                <a:ext cx="244625" cy="147400"/>
              </a:xfrm>
              <a:custGeom>
                <a:avLst/>
                <a:gdLst/>
                <a:ahLst/>
                <a:cxnLst/>
                <a:rect l="l" t="t" r="r" b="b"/>
                <a:pathLst>
                  <a:path w="9785" h="5896" extrusionOk="0">
                    <a:moveTo>
                      <a:pt x="8762" y="593"/>
                    </a:moveTo>
                    <a:lnTo>
                      <a:pt x="8116" y="1239"/>
                    </a:lnTo>
                    <a:lnTo>
                      <a:pt x="7497" y="1239"/>
                    </a:lnTo>
                    <a:cubicBezTo>
                      <a:pt x="7335" y="1239"/>
                      <a:pt x="7201" y="1373"/>
                      <a:pt x="7201" y="1535"/>
                    </a:cubicBezTo>
                    <a:cubicBezTo>
                      <a:pt x="7201" y="1697"/>
                      <a:pt x="7335" y="1831"/>
                      <a:pt x="7497" y="1831"/>
                    </a:cubicBezTo>
                    <a:lnTo>
                      <a:pt x="7538" y="1831"/>
                    </a:lnTo>
                    <a:lnTo>
                      <a:pt x="6326" y="3042"/>
                    </a:lnTo>
                    <a:lnTo>
                      <a:pt x="5330" y="2046"/>
                    </a:lnTo>
                    <a:cubicBezTo>
                      <a:pt x="5269" y="1986"/>
                      <a:pt x="5192" y="1956"/>
                      <a:pt x="5116" y="1956"/>
                    </a:cubicBezTo>
                    <a:cubicBezTo>
                      <a:pt x="5040" y="1956"/>
                      <a:pt x="4966" y="1986"/>
                      <a:pt x="4912" y="2046"/>
                    </a:cubicBezTo>
                    <a:lnTo>
                      <a:pt x="3755" y="3191"/>
                    </a:lnTo>
                    <a:cubicBezTo>
                      <a:pt x="3647" y="3312"/>
                      <a:pt x="3647" y="3500"/>
                      <a:pt x="3755" y="3608"/>
                    </a:cubicBezTo>
                    <a:cubicBezTo>
                      <a:pt x="3816" y="3669"/>
                      <a:pt x="3893" y="3699"/>
                      <a:pt x="3969" y="3699"/>
                    </a:cubicBezTo>
                    <a:cubicBezTo>
                      <a:pt x="4045" y="3699"/>
                      <a:pt x="4119" y="3669"/>
                      <a:pt x="4173" y="3608"/>
                    </a:cubicBezTo>
                    <a:lnTo>
                      <a:pt x="5115" y="2666"/>
                    </a:lnTo>
                    <a:lnTo>
                      <a:pt x="6111" y="3662"/>
                    </a:lnTo>
                    <a:cubicBezTo>
                      <a:pt x="6165" y="3729"/>
                      <a:pt x="6245" y="3756"/>
                      <a:pt x="6326" y="3756"/>
                    </a:cubicBezTo>
                    <a:cubicBezTo>
                      <a:pt x="6393" y="3756"/>
                      <a:pt x="6474" y="3729"/>
                      <a:pt x="6528" y="3662"/>
                    </a:cubicBezTo>
                    <a:lnTo>
                      <a:pt x="7954" y="2249"/>
                    </a:lnTo>
                    <a:lnTo>
                      <a:pt x="7954" y="2276"/>
                    </a:lnTo>
                    <a:cubicBezTo>
                      <a:pt x="7954" y="2450"/>
                      <a:pt x="8076" y="2572"/>
                      <a:pt x="8250" y="2572"/>
                    </a:cubicBezTo>
                    <a:cubicBezTo>
                      <a:pt x="8412" y="2572"/>
                      <a:pt x="8534" y="2450"/>
                      <a:pt x="8534" y="2276"/>
                    </a:cubicBezTo>
                    <a:lnTo>
                      <a:pt x="8534" y="1657"/>
                    </a:lnTo>
                    <a:lnTo>
                      <a:pt x="9193" y="997"/>
                    </a:lnTo>
                    <a:lnTo>
                      <a:pt x="9193" y="5304"/>
                    </a:lnTo>
                    <a:lnTo>
                      <a:pt x="592" y="5304"/>
                    </a:lnTo>
                    <a:lnTo>
                      <a:pt x="592" y="593"/>
                    </a:lnTo>
                    <a:close/>
                    <a:moveTo>
                      <a:pt x="296" y="1"/>
                    </a:moveTo>
                    <a:cubicBezTo>
                      <a:pt x="135" y="1"/>
                      <a:pt x="0" y="135"/>
                      <a:pt x="0" y="297"/>
                    </a:cubicBezTo>
                    <a:lnTo>
                      <a:pt x="0" y="5600"/>
                    </a:lnTo>
                    <a:cubicBezTo>
                      <a:pt x="0" y="5761"/>
                      <a:pt x="135" y="5896"/>
                      <a:pt x="296" y="5896"/>
                    </a:cubicBezTo>
                    <a:lnTo>
                      <a:pt x="9489" y="5896"/>
                    </a:lnTo>
                    <a:cubicBezTo>
                      <a:pt x="9650" y="5896"/>
                      <a:pt x="9785" y="5761"/>
                      <a:pt x="9785" y="5600"/>
                    </a:cubicBezTo>
                    <a:lnTo>
                      <a:pt x="9785" y="297"/>
                    </a:lnTo>
                    <a:cubicBezTo>
                      <a:pt x="9785" y="135"/>
                      <a:pt x="9650" y="1"/>
                      <a:pt x="948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80" name="Google Shape;1488;p48">
                <a:extLst>
                  <a:ext uri="{FF2B5EF4-FFF2-40B4-BE49-F238E27FC236}">
                    <a16:creationId xmlns:a16="http://schemas.microsoft.com/office/drawing/2014/main" id="{2B949812-9EBC-4E9B-93E3-84B0EACB9962}"/>
                  </a:ext>
                </a:extLst>
              </p:cNvPr>
              <p:cNvSpPr/>
              <p:nvPr/>
            </p:nvSpPr>
            <p:spPr>
              <a:xfrm>
                <a:off x="7833088" y="2471925"/>
                <a:ext cx="44125" cy="79750"/>
              </a:xfrm>
              <a:custGeom>
                <a:avLst/>
                <a:gdLst/>
                <a:ahLst/>
                <a:cxnLst/>
                <a:rect l="l" t="t" r="r" b="b"/>
                <a:pathLst>
                  <a:path w="1765" h="3190" extrusionOk="0">
                    <a:moveTo>
                      <a:pt x="876" y="0"/>
                    </a:moveTo>
                    <a:cubicBezTo>
                      <a:pt x="714" y="0"/>
                      <a:pt x="580" y="135"/>
                      <a:pt x="580" y="296"/>
                    </a:cubicBezTo>
                    <a:cubicBezTo>
                      <a:pt x="243" y="404"/>
                      <a:pt x="0" y="713"/>
                      <a:pt x="0" y="1077"/>
                    </a:cubicBezTo>
                    <a:cubicBezTo>
                      <a:pt x="0" y="1521"/>
                      <a:pt x="391" y="1898"/>
                      <a:pt x="876" y="1898"/>
                    </a:cubicBezTo>
                    <a:cubicBezTo>
                      <a:pt x="1037" y="1898"/>
                      <a:pt x="1172" y="2005"/>
                      <a:pt x="1172" y="2140"/>
                    </a:cubicBezTo>
                    <a:cubicBezTo>
                      <a:pt x="1172" y="2274"/>
                      <a:pt x="1037" y="2382"/>
                      <a:pt x="876" y="2382"/>
                    </a:cubicBezTo>
                    <a:cubicBezTo>
                      <a:pt x="714" y="2382"/>
                      <a:pt x="580" y="2274"/>
                      <a:pt x="580" y="2140"/>
                    </a:cubicBezTo>
                    <a:cubicBezTo>
                      <a:pt x="580" y="1978"/>
                      <a:pt x="458" y="1844"/>
                      <a:pt x="283" y="1844"/>
                    </a:cubicBezTo>
                    <a:cubicBezTo>
                      <a:pt x="122" y="1844"/>
                      <a:pt x="0" y="1978"/>
                      <a:pt x="0" y="2140"/>
                    </a:cubicBezTo>
                    <a:cubicBezTo>
                      <a:pt x="0" y="2504"/>
                      <a:pt x="243" y="2800"/>
                      <a:pt x="580" y="2921"/>
                    </a:cubicBezTo>
                    <a:cubicBezTo>
                      <a:pt x="593" y="3069"/>
                      <a:pt x="727" y="3190"/>
                      <a:pt x="876" y="3190"/>
                    </a:cubicBezTo>
                    <a:cubicBezTo>
                      <a:pt x="1037" y="3190"/>
                      <a:pt x="1158" y="3069"/>
                      <a:pt x="1172" y="2921"/>
                    </a:cubicBezTo>
                    <a:cubicBezTo>
                      <a:pt x="1508" y="2800"/>
                      <a:pt x="1764" y="2504"/>
                      <a:pt x="1764" y="2140"/>
                    </a:cubicBezTo>
                    <a:cubicBezTo>
                      <a:pt x="1764" y="1682"/>
                      <a:pt x="1360" y="1305"/>
                      <a:pt x="876" y="1305"/>
                    </a:cubicBezTo>
                    <a:cubicBezTo>
                      <a:pt x="714" y="1305"/>
                      <a:pt x="580" y="1198"/>
                      <a:pt x="580" y="1077"/>
                    </a:cubicBezTo>
                    <a:cubicBezTo>
                      <a:pt x="580" y="943"/>
                      <a:pt x="714" y="835"/>
                      <a:pt x="876" y="835"/>
                    </a:cubicBezTo>
                    <a:cubicBezTo>
                      <a:pt x="1037" y="835"/>
                      <a:pt x="1172" y="943"/>
                      <a:pt x="1172" y="1077"/>
                    </a:cubicBezTo>
                    <a:cubicBezTo>
                      <a:pt x="1172" y="1239"/>
                      <a:pt x="1306" y="1359"/>
                      <a:pt x="1468" y="1359"/>
                    </a:cubicBezTo>
                    <a:cubicBezTo>
                      <a:pt x="1629" y="1359"/>
                      <a:pt x="1764" y="1239"/>
                      <a:pt x="1764" y="1077"/>
                    </a:cubicBezTo>
                    <a:cubicBezTo>
                      <a:pt x="1764" y="713"/>
                      <a:pt x="1508" y="404"/>
                      <a:pt x="1172" y="296"/>
                    </a:cubicBezTo>
                    <a:cubicBezTo>
                      <a:pt x="1172" y="135"/>
                      <a:pt x="1037" y="0"/>
                      <a:pt x="87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85" name="Google Shape;1489;p48">
                <a:extLst>
                  <a:ext uri="{FF2B5EF4-FFF2-40B4-BE49-F238E27FC236}">
                    <a16:creationId xmlns:a16="http://schemas.microsoft.com/office/drawing/2014/main" id="{5DBDCF34-1EBD-44B4-B2D9-5164B5914C27}"/>
                  </a:ext>
                </a:extLst>
              </p:cNvPr>
              <p:cNvSpPr/>
              <p:nvPr/>
            </p:nvSpPr>
            <p:spPr>
              <a:xfrm>
                <a:off x="7837113" y="2608175"/>
                <a:ext cx="205650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8226" h="594" extrusionOk="0">
                    <a:moveTo>
                      <a:pt x="297" y="1"/>
                    </a:moveTo>
                    <a:cubicBezTo>
                      <a:pt x="135" y="1"/>
                      <a:pt x="1" y="136"/>
                      <a:pt x="1" y="297"/>
                    </a:cubicBezTo>
                    <a:cubicBezTo>
                      <a:pt x="1" y="459"/>
                      <a:pt x="135" y="593"/>
                      <a:pt x="297" y="593"/>
                    </a:cubicBezTo>
                    <a:lnTo>
                      <a:pt x="7929" y="593"/>
                    </a:lnTo>
                    <a:cubicBezTo>
                      <a:pt x="8091" y="593"/>
                      <a:pt x="8225" y="459"/>
                      <a:pt x="8225" y="297"/>
                    </a:cubicBezTo>
                    <a:cubicBezTo>
                      <a:pt x="8225" y="136"/>
                      <a:pt x="8091" y="1"/>
                      <a:pt x="792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86" name="Google Shape;1490;p48">
                <a:extLst>
                  <a:ext uri="{FF2B5EF4-FFF2-40B4-BE49-F238E27FC236}">
                    <a16:creationId xmlns:a16="http://schemas.microsoft.com/office/drawing/2014/main" id="{864AEE04-018C-49A2-856E-AF79B238515B}"/>
                  </a:ext>
                </a:extLst>
              </p:cNvPr>
              <p:cNvSpPr/>
              <p:nvPr/>
            </p:nvSpPr>
            <p:spPr>
              <a:xfrm>
                <a:off x="7803138" y="2608175"/>
                <a:ext cx="14850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4" h="594" extrusionOk="0">
                    <a:moveTo>
                      <a:pt x="297" y="1"/>
                    </a:moveTo>
                    <a:cubicBezTo>
                      <a:pt x="216" y="1"/>
                      <a:pt x="148" y="28"/>
                      <a:pt x="95" y="82"/>
                    </a:cubicBezTo>
                    <a:cubicBezTo>
                      <a:pt x="41" y="136"/>
                      <a:pt x="1" y="216"/>
                      <a:pt x="1" y="297"/>
                    </a:cubicBezTo>
                    <a:cubicBezTo>
                      <a:pt x="1" y="378"/>
                      <a:pt x="41" y="446"/>
                      <a:pt x="95" y="499"/>
                    </a:cubicBezTo>
                    <a:cubicBezTo>
                      <a:pt x="148" y="553"/>
                      <a:pt x="216" y="593"/>
                      <a:pt x="297" y="593"/>
                    </a:cubicBezTo>
                    <a:cubicBezTo>
                      <a:pt x="378" y="593"/>
                      <a:pt x="459" y="553"/>
                      <a:pt x="512" y="499"/>
                    </a:cubicBezTo>
                    <a:cubicBezTo>
                      <a:pt x="566" y="446"/>
                      <a:pt x="593" y="378"/>
                      <a:pt x="593" y="297"/>
                    </a:cubicBezTo>
                    <a:cubicBezTo>
                      <a:pt x="593" y="216"/>
                      <a:pt x="566" y="136"/>
                      <a:pt x="512" y="82"/>
                    </a:cubicBezTo>
                    <a:cubicBezTo>
                      <a:pt x="459" y="28"/>
                      <a:pt x="378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0" name="Google Shape;1476;p48">
              <a:extLst>
                <a:ext uri="{FF2B5EF4-FFF2-40B4-BE49-F238E27FC236}">
                  <a16:creationId xmlns:a16="http://schemas.microsoft.com/office/drawing/2014/main" id="{9B28378D-15F4-4C66-AF95-7B79CC50E82E}"/>
                </a:ext>
              </a:extLst>
            </p:cNvPr>
            <p:cNvGrpSpPr/>
            <p:nvPr/>
          </p:nvGrpSpPr>
          <p:grpSpPr>
            <a:xfrm>
              <a:off x="562480" y="2779397"/>
              <a:ext cx="556591" cy="556518"/>
              <a:chOff x="7761413" y="1591025"/>
              <a:chExt cx="377225" cy="377175"/>
            </a:xfrm>
            <a:solidFill>
              <a:srgbClr val="456CB4"/>
            </a:solidFill>
          </p:grpSpPr>
          <p:sp>
            <p:nvSpPr>
              <p:cNvPr id="91" name="Google Shape;1477;p48">
                <a:extLst>
                  <a:ext uri="{FF2B5EF4-FFF2-40B4-BE49-F238E27FC236}">
                    <a16:creationId xmlns:a16="http://schemas.microsoft.com/office/drawing/2014/main" id="{80D533BE-6D99-49BC-A2D5-6D2E65061032}"/>
                  </a:ext>
                </a:extLst>
              </p:cNvPr>
              <p:cNvSpPr/>
              <p:nvPr/>
            </p:nvSpPr>
            <p:spPr>
              <a:xfrm>
                <a:off x="7761413" y="1829900"/>
                <a:ext cx="112075" cy="138300"/>
              </a:xfrm>
              <a:custGeom>
                <a:avLst/>
                <a:gdLst/>
                <a:ahLst/>
                <a:cxnLst/>
                <a:rect l="l" t="t" r="r" b="b"/>
                <a:pathLst>
                  <a:path w="4483" h="5532" extrusionOk="0">
                    <a:moveTo>
                      <a:pt x="3352" y="579"/>
                    </a:moveTo>
                    <a:cubicBezTo>
                      <a:pt x="3648" y="579"/>
                      <a:pt x="3890" y="821"/>
                      <a:pt x="3890" y="1117"/>
                    </a:cubicBezTo>
                    <a:cubicBezTo>
                      <a:pt x="3890" y="1413"/>
                      <a:pt x="3648" y="1642"/>
                      <a:pt x="3352" y="1642"/>
                    </a:cubicBezTo>
                    <a:lnTo>
                      <a:pt x="1118" y="1642"/>
                    </a:lnTo>
                    <a:cubicBezTo>
                      <a:pt x="821" y="1642"/>
                      <a:pt x="593" y="1413"/>
                      <a:pt x="593" y="1117"/>
                    </a:cubicBezTo>
                    <a:cubicBezTo>
                      <a:pt x="593" y="821"/>
                      <a:pt x="821" y="579"/>
                      <a:pt x="1118" y="579"/>
                    </a:cubicBezTo>
                    <a:close/>
                    <a:moveTo>
                      <a:pt x="3352" y="2235"/>
                    </a:moveTo>
                    <a:cubicBezTo>
                      <a:pt x="3648" y="2235"/>
                      <a:pt x="3890" y="2477"/>
                      <a:pt x="3890" y="2759"/>
                    </a:cubicBezTo>
                    <a:cubicBezTo>
                      <a:pt x="3890" y="3055"/>
                      <a:pt x="3648" y="3297"/>
                      <a:pt x="3352" y="3297"/>
                    </a:cubicBezTo>
                    <a:lnTo>
                      <a:pt x="1118" y="3297"/>
                    </a:lnTo>
                    <a:cubicBezTo>
                      <a:pt x="821" y="3297"/>
                      <a:pt x="593" y="3055"/>
                      <a:pt x="593" y="2759"/>
                    </a:cubicBezTo>
                    <a:cubicBezTo>
                      <a:pt x="593" y="2477"/>
                      <a:pt x="821" y="2235"/>
                      <a:pt x="1118" y="2235"/>
                    </a:cubicBezTo>
                    <a:close/>
                    <a:moveTo>
                      <a:pt x="3352" y="3890"/>
                    </a:moveTo>
                    <a:cubicBezTo>
                      <a:pt x="3648" y="3890"/>
                      <a:pt x="3890" y="4119"/>
                      <a:pt x="3890" y="4415"/>
                    </a:cubicBezTo>
                    <a:cubicBezTo>
                      <a:pt x="3890" y="4711"/>
                      <a:pt x="3648" y="4940"/>
                      <a:pt x="3352" y="4940"/>
                    </a:cubicBezTo>
                    <a:lnTo>
                      <a:pt x="1118" y="4940"/>
                    </a:lnTo>
                    <a:cubicBezTo>
                      <a:pt x="821" y="4940"/>
                      <a:pt x="593" y="4711"/>
                      <a:pt x="593" y="4415"/>
                    </a:cubicBezTo>
                    <a:cubicBezTo>
                      <a:pt x="593" y="4119"/>
                      <a:pt x="821" y="3890"/>
                      <a:pt x="1118" y="3890"/>
                    </a:cubicBezTo>
                    <a:close/>
                    <a:moveTo>
                      <a:pt x="1118" y="0"/>
                    </a:moveTo>
                    <a:cubicBezTo>
                      <a:pt x="498" y="0"/>
                      <a:pt x="1" y="498"/>
                      <a:pt x="1" y="1117"/>
                    </a:cubicBezTo>
                    <a:cubicBezTo>
                      <a:pt x="1" y="1440"/>
                      <a:pt x="136" y="1736"/>
                      <a:pt x="364" y="1939"/>
                    </a:cubicBezTo>
                    <a:cubicBezTo>
                      <a:pt x="136" y="2140"/>
                      <a:pt x="1" y="2436"/>
                      <a:pt x="1" y="2759"/>
                    </a:cubicBezTo>
                    <a:cubicBezTo>
                      <a:pt x="1" y="3096"/>
                      <a:pt x="136" y="3378"/>
                      <a:pt x="364" y="3594"/>
                    </a:cubicBezTo>
                    <a:cubicBezTo>
                      <a:pt x="136" y="3796"/>
                      <a:pt x="1" y="4092"/>
                      <a:pt x="1" y="4415"/>
                    </a:cubicBezTo>
                    <a:cubicBezTo>
                      <a:pt x="1" y="5034"/>
                      <a:pt x="498" y="5532"/>
                      <a:pt x="1118" y="5532"/>
                    </a:cubicBezTo>
                    <a:lnTo>
                      <a:pt x="3352" y="5532"/>
                    </a:lnTo>
                    <a:cubicBezTo>
                      <a:pt x="3971" y="5532"/>
                      <a:pt x="4482" y="5034"/>
                      <a:pt x="4482" y="4415"/>
                    </a:cubicBezTo>
                    <a:cubicBezTo>
                      <a:pt x="4482" y="4092"/>
                      <a:pt x="4335" y="3796"/>
                      <a:pt x="4120" y="3594"/>
                    </a:cubicBezTo>
                    <a:cubicBezTo>
                      <a:pt x="4335" y="3378"/>
                      <a:pt x="4482" y="3096"/>
                      <a:pt x="4482" y="2759"/>
                    </a:cubicBezTo>
                    <a:cubicBezTo>
                      <a:pt x="4482" y="2436"/>
                      <a:pt x="4335" y="2140"/>
                      <a:pt x="4120" y="1939"/>
                    </a:cubicBezTo>
                    <a:cubicBezTo>
                      <a:pt x="4335" y="1736"/>
                      <a:pt x="4482" y="1440"/>
                      <a:pt x="4482" y="1117"/>
                    </a:cubicBezTo>
                    <a:cubicBezTo>
                      <a:pt x="4482" y="498"/>
                      <a:pt x="3971" y="0"/>
                      <a:pt x="335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Google Shape;1478;p48">
                <a:extLst>
                  <a:ext uri="{FF2B5EF4-FFF2-40B4-BE49-F238E27FC236}">
                    <a16:creationId xmlns:a16="http://schemas.microsoft.com/office/drawing/2014/main" id="{2A4CB295-CD53-486E-AAB6-67CDCF3E2423}"/>
                  </a:ext>
                </a:extLst>
              </p:cNvPr>
              <p:cNvSpPr/>
              <p:nvPr/>
            </p:nvSpPr>
            <p:spPr>
              <a:xfrm>
                <a:off x="7838138" y="1591025"/>
                <a:ext cx="300500" cy="377175"/>
              </a:xfrm>
              <a:custGeom>
                <a:avLst/>
                <a:gdLst/>
                <a:ahLst/>
                <a:cxnLst/>
                <a:rect l="l" t="t" r="r" b="b"/>
                <a:pathLst>
                  <a:path w="12020" h="15087" extrusionOk="0">
                    <a:moveTo>
                      <a:pt x="1198" y="591"/>
                    </a:moveTo>
                    <a:cubicBezTo>
                      <a:pt x="1697" y="591"/>
                      <a:pt x="2786" y="658"/>
                      <a:pt x="3446" y="1318"/>
                    </a:cubicBezTo>
                    <a:cubicBezTo>
                      <a:pt x="3958" y="1816"/>
                      <a:pt x="4119" y="2556"/>
                      <a:pt x="4159" y="3108"/>
                    </a:cubicBezTo>
                    <a:lnTo>
                      <a:pt x="3244" y="2192"/>
                    </a:lnTo>
                    <a:cubicBezTo>
                      <a:pt x="3190" y="2139"/>
                      <a:pt x="3116" y="2112"/>
                      <a:pt x="3040" y="2112"/>
                    </a:cubicBezTo>
                    <a:cubicBezTo>
                      <a:pt x="2965" y="2112"/>
                      <a:pt x="2888" y="2139"/>
                      <a:pt x="2827" y="2192"/>
                    </a:cubicBezTo>
                    <a:cubicBezTo>
                      <a:pt x="2720" y="2314"/>
                      <a:pt x="2720" y="2503"/>
                      <a:pt x="2827" y="2610"/>
                    </a:cubicBezTo>
                    <a:lnTo>
                      <a:pt x="3782" y="3565"/>
                    </a:lnTo>
                    <a:cubicBezTo>
                      <a:pt x="3217" y="3538"/>
                      <a:pt x="2423" y="3404"/>
                      <a:pt x="1898" y="2879"/>
                    </a:cubicBezTo>
                    <a:cubicBezTo>
                      <a:pt x="1225" y="2233"/>
                      <a:pt x="1185" y="1103"/>
                      <a:pt x="1198" y="591"/>
                    </a:cubicBezTo>
                    <a:close/>
                    <a:moveTo>
                      <a:pt x="7739" y="591"/>
                    </a:moveTo>
                    <a:cubicBezTo>
                      <a:pt x="7753" y="1103"/>
                      <a:pt x="7713" y="2233"/>
                      <a:pt x="7054" y="2879"/>
                    </a:cubicBezTo>
                    <a:cubicBezTo>
                      <a:pt x="6528" y="3391"/>
                      <a:pt x="5735" y="3538"/>
                      <a:pt x="5169" y="3565"/>
                    </a:cubicBezTo>
                    <a:lnTo>
                      <a:pt x="6138" y="2596"/>
                    </a:lnTo>
                    <a:cubicBezTo>
                      <a:pt x="6246" y="2489"/>
                      <a:pt x="6246" y="2300"/>
                      <a:pt x="6138" y="2180"/>
                    </a:cubicBezTo>
                    <a:cubicBezTo>
                      <a:pt x="6077" y="2126"/>
                      <a:pt x="6000" y="2099"/>
                      <a:pt x="5924" y="2099"/>
                    </a:cubicBezTo>
                    <a:cubicBezTo>
                      <a:pt x="5848" y="2099"/>
                      <a:pt x="5774" y="2126"/>
                      <a:pt x="5721" y="2180"/>
                    </a:cubicBezTo>
                    <a:lnTo>
                      <a:pt x="4778" y="3122"/>
                    </a:lnTo>
                    <a:cubicBezTo>
                      <a:pt x="4832" y="2569"/>
                      <a:pt x="4994" y="1816"/>
                      <a:pt x="5492" y="1318"/>
                    </a:cubicBezTo>
                    <a:cubicBezTo>
                      <a:pt x="6151" y="685"/>
                      <a:pt x="7201" y="591"/>
                      <a:pt x="7713" y="591"/>
                    </a:cubicBezTo>
                    <a:close/>
                    <a:moveTo>
                      <a:pt x="11427" y="9663"/>
                    </a:moveTo>
                    <a:lnTo>
                      <a:pt x="11427" y="11668"/>
                    </a:lnTo>
                    <a:lnTo>
                      <a:pt x="7592" y="11668"/>
                    </a:lnTo>
                    <a:cubicBezTo>
                      <a:pt x="7040" y="11668"/>
                      <a:pt x="6596" y="11224"/>
                      <a:pt x="6596" y="10672"/>
                    </a:cubicBezTo>
                    <a:cubicBezTo>
                      <a:pt x="6596" y="10121"/>
                      <a:pt x="7040" y="9663"/>
                      <a:pt x="7592" y="9663"/>
                    </a:cubicBezTo>
                    <a:close/>
                    <a:moveTo>
                      <a:pt x="1237" y="1"/>
                    </a:moveTo>
                    <a:cubicBezTo>
                      <a:pt x="1070" y="1"/>
                      <a:pt x="955" y="9"/>
                      <a:pt x="916" y="12"/>
                    </a:cubicBezTo>
                    <a:cubicBezTo>
                      <a:pt x="835" y="26"/>
                      <a:pt x="767" y="53"/>
                      <a:pt x="714" y="107"/>
                    </a:cubicBezTo>
                    <a:cubicBezTo>
                      <a:pt x="660" y="161"/>
                      <a:pt x="633" y="227"/>
                      <a:pt x="633" y="295"/>
                    </a:cubicBezTo>
                    <a:cubicBezTo>
                      <a:pt x="606" y="550"/>
                      <a:pt x="458" y="2300"/>
                      <a:pt x="1481" y="3310"/>
                    </a:cubicBezTo>
                    <a:cubicBezTo>
                      <a:pt x="2235" y="4050"/>
                      <a:pt x="3379" y="4158"/>
                      <a:pt x="4025" y="4158"/>
                    </a:cubicBezTo>
                    <a:lnTo>
                      <a:pt x="4173" y="4158"/>
                    </a:lnTo>
                    <a:lnTo>
                      <a:pt x="4173" y="6257"/>
                    </a:lnTo>
                    <a:lnTo>
                      <a:pt x="1467" y="6257"/>
                    </a:lnTo>
                    <a:cubicBezTo>
                      <a:pt x="660" y="6257"/>
                      <a:pt x="1" y="6917"/>
                      <a:pt x="1" y="7725"/>
                    </a:cubicBezTo>
                    <a:lnTo>
                      <a:pt x="1" y="8734"/>
                    </a:lnTo>
                    <a:cubicBezTo>
                      <a:pt x="1" y="8895"/>
                      <a:pt x="121" y="9030"/>
                      <a:pt x="283" y="9030"/>
                    </a:cubicBezTo>
                    <a:cubicBezTo>
                      <a:pt x="458" y="9030"/>
                      <a:pt x="579" y="8895"/>
                      <a:pt x="579" y="8734"/>
                    </a:cubicBezTo>
                    <a:lnTo>
                      <a:pt x="579" y="7725"/>
                    </a:lnTo>
                    <a:cubicBezTo>
                      <a:pt x="579" y="7240"/>
                      <a:pt x="983" y="6837"/>
                      <a:pt x="1467" y="6837"/>
                    </a:cubicBezTo>
                    <a:lnTo>
                      <a:pt x="10539" y="6837"/>
                    </a:lnTo>
                    <a:cubicBezTo>
                      <a:pt x="11024" y="6837"/>
                      <a:pt x="11427" y="7240"/>
                      <a:pt x="11427" y="7725"/>
                    </a:cubicBezTo>
                    <a:lnTo>
                      <a:pt x="11427" y="9084"/>
                    </a:lnTo>
                    <a:lnTo>
                      <a:pt x="7592" y="9084"/>
                    </a:lnTo>
                    <a:cubicBezTo>
                      <a:pt x="6717" y="9084"/>
                      <a:pt x="6004" y="9798"/>
                      <a:pt x="6004" y="10672"/>
                    </a:cubicBezTo>
                    <a:cubicBezTo>
                      <a:pt x="6004" y="11547"/>
                      <a:pt x="6717" y="12260"/>
                      <a:pt x="7592" y="12260"/>
                    </a:cubicBezTo>
                    <a:lnTo>
                      <a:pt x="11427" y="12260"/>
                    </a:lnTo>
                    <a:lnTo>
                      <a:pt x="11427" y="13620"/>
                    </a:lnTo>
                    <a:cubicBezTo>
                      <a:pt x="11427" y="14105"/>
                      <a:pt x="11024" y="14495"/>
                      <a:pt x="10539" y="14495"/>
                    </a:cubicBezTo>
                    <a:lnTo>
                      <a:pt x="3594" y="14495"/>
                    </a:lnTo>
                    <a:cubicBezTo>
                      <a:pt x="3432" y="14495"/>
                      <a:pt x="3298" y="14629"/>
                      <a:pt x="3298" y="14791"/>
                    </a:cubicBezTo>
                    <a:cubicBezTo>
                      <a:pt x="3298" y="14952"/>
                      <a:pt x="3432" y="15087"/>
                      <a:pt x="3594" y="15087"/>
                    </a:cubicBezTo>
                    <a:lnTo>
                      <a:pt x="10539" y="15087"/>
                    </a:lnTo>
                    <a:cubicBezTo>
                      <a:pt x="11347" y="15087"/>
                      <a:pt x="12020" y="14428"/>
                      <a:pt x="12020" y="13620"/>
                    </a:cubicBezTo>
                    <a:lnTo>
                      <a:pt x="12020" y="11964"/>
                    </a:lnTo>
                    <a:lnTo>
                      <a:pt x="12020" y="9380"/>
                    </a:lnTo>
                    <a:lnTo>
                      <a:pt x="12020" y="7725"/>
                    </a:lnTo>
                    <a:cubicBezTo>
                      <a:pt x="12020" y="6917"/>
                      <a:pt x="11347" y="6257"/>
                      <a:pt x="10539" y="6257"/>
                    </a:cubicBezTo>
                    <a:lnTo>
                      <a:pt x="4765" y="6257"/>
                    </a:lnTo>
                    <a:lnTo>
                      <a:pt x="4765" y="4158"/>
                    </a:lnTo>
                    <a:lnTo>
                      <a:pt x="4927" y="4158"/>
                    </a:lnTo>
                    <a:cubicBezTo>
                      <a:pt x="5559" y="4158"/>
                      <a:pt x="6704" y="4050"/>
                      <a:pt x="7457" y="3310"/>
                    </a:cubicBezTo>
                    <a:cubicBezTo>
                      <a:pt x="8480" y="2300"/>
                      <a:pt x="8346" y="564"/>
                      <a:pt x="8319" y="295"/>
                    </a:cubicBezTo>
                    <a:cubicBezTo>
                      <a:pt x="8305" y="227"/>
                      <a:pt x="8278" y="161"/>
                      <a:pt x="8224" y="107"/>
                    </a:cubicBezTo>
                    <a:cubicBezTo>
                      <a:pt x="8170" y="53"/>
                      <a:pt x="8103" y="26"/>
                      <a:pt x="8036" y="26"/>
                    </a:cubicBezTo>
                    <a:cubicBezTo>
                      <a:pt x="8001" y="23"/>
                      <a:pt x="7877" y="13"/>
                      <a:pt x="7694" y="13"/>
                    </a:cubicBezTo>
                    <a:cubicBezTo>
                      <a:pt x="7098" y="13"/>
                      <a:pt x="5881" y="118"/>
                      <a:pt x="5088" y="900"/>
                    </a:cubicBezTo>
                    <a:cubicBezTo>
                      <a:pt x="4805" y="1170"/>
                      <a:pt x="4604" y="1507"/>
                      <a:pt x="4469" y="1843"/>
                    </a:cubicBezTo>
                    <a:cubicBezTo>
                      <a:pt x="4335" y="1507"/>
                      <a:pt x="4146" y="1170"/>
                      <a:pt x="3863" y="900"/>
                    </a:cubicBezTo>
                    <a:cubicBezTo>
                      <a:pt x="3056" y="104"/>
                      <a:pt x="1824" y="1"/>
                      <a:pt x="12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93" name="Google Shape;1479;p48">
                <a:extLst>
                  <a:ext uri="{FF2B5EF4-FFF2-40B4-BE49-F238E27FC236}">
                    <a16:creationId xmlns:a16="http://schemas.microsoft.com/office/drawing/2014/main" id="{E9225DC8-C81A-4E8D-9928-11E87557F1D9}"/>
                  </a:ext>
                </a:extLst>
              </p:cNvPr>
              <p:cNvSpPr/>
              <p:nvPr/>
            </p:nvSpPr>
            <p:spPr>
              <a:xfrm>
                <a:off x="7888938" y="1953375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1"/>
                    </a:moveTo>
                    <a:cubicBezTo>
                      <a:pt x="216" y="1"/>
                      <a:pt x="135" y="41"/>
                      <a:pt x="81" y="95"/>
                    </a:cubicBezTo>
                    <a:cubicBezTo>
                      <a:pt x="28" y="149"/>
                      <a:pt x="1" y="216"/>
                      <a:pt x="1" y="297"/>
                    </a:cubicBezTo>
                    <a:cubicBezTo>
                      <a:pt x="1" y="377"/>
                      <a:pt x="28" y="458"/>
                      <a:pt x="81" y="512"/>
                    </a:cubicBezTo>
                    <a:cubicBezTo>
                      <a:pt x="135" y="566"/>
                      <a:pt x="216" y="593"/>
                      <a:pt x="284" y="593"/>
                    </a:cubicBezTo>
                    <a:cubicBezTo>
                      <a:pt x="365" y="593"/>
                      <a:pt x="445" y="566"/>
                      <a:pt x="499" y="512"/>
                    </a:cubicBezTo>
                    <a:cubicBezTo>
                      <a:pt x="553" y="458"/>
                      <a:pt x="580" y="377"/>
                      <a:pt x="580" y="297"/>
                    </a:cubicBezTo>
                    <a:cubicBezTo>
                      <a:pt x="580" y="216"/>
                      <a:pt x="553" y="149"/>
                      <a:pt x="499" y="95"/>
                    </a:cubicBezTo>
                    <a:cubicBezTo>
                      <a:pt x="445" y="41"/>
                      <a:pt x="365" y="1"/>
                      <a:pt x="28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94" name="Google Shape;1480;p48">
                <a:extLst>
                  <a:ext uri="{FF2B5EF4-FFF2-40B4-BE49-F238E27FC236}">
                    <a16:creationId xmlns:a16="http://schemas.microsoft.com/office/drawing/2014/main" id="{DDE6A54A-F7DA-4248-96EF-C65DA87AF19D}"/>
                  </a:ext>
                </a:extLst>
              </p:cNvPr>
              <p:cNvSpPr/>
              <p:nvPr/>
            </p:nvSpPr>
            <p:spPr>
              <a:xfrm>
                <a:off x="8021863" y="1850400"/>
                <a:ext cx="14825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94" extrusionOk="0">
                    <a:moveTo>
                      <a:pt x="297" y="1"/>
                    </a:moveTo>
                    <a:cubicBezTo>
                      <a:pt x="216" y="1"/>
                      <a:pt x="135" y="28"/>
                      <a:pt x="81" y="82"/>
                    </a:cubicBezTo>
                    <a:cubicBezTo>
                      <a:pt x="28" y="135"/>
                      <a:pt x="1" y="216"/>
                      <a:pt x="1" y="297"/>
                    </a:cubicBezTo>
                    <a:cubicBezTo>
                      <a:pt x="1" y="378"/>
                      <a:pt x="28" y="446"/>
                      <a:pt x="81" y="499"/>
                    </a:cubicBezTo>
                    <a:cubicBezTo>
                      <a:pt x="135" y="553"/>
                      <a:pt x="216" y="593"/>
                      <a:pt x="297" y="593"/>
                    </a:cubicBezTo>
                    <a:cubicBezTo>
                      <a:pt x="378" y="593"/>
                      <a:pt x="444" y="553"/>
                      <a:pt x="498" y="499"/>
                    </a:cubicBezTo>
                    <a:cubicBezTo>
                      <a:pt x="552" y="446"/>
                      <a:pt x="593" y="378"/>
                      <a:pt x="593" y="297"/>
                    </a:cubicBezTo>
                    <a:cubicBezTo>
                      <a:pt x="593" y="216"/>
                      <a:pt x="552" y="135"/>
                      <a:pt x="498" y="82"/>
                    </a:cubicBezTo>
                    <a:cubicBezTo>
                      <a:pt x="444" y="28"/>
                      <a:pt x="378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95" name="Google Shape;1481;p48">
                <a:extLst>
                  <a:ext uri="{FF2B5EF4-FFF2-40B4-BE49-F238E27FC236}">
                    <a16:creationId xmlns:a16="http://schemas.microsoft.com/office/drawing/2014/main" id="{243B9E28-F7E6-42DA-AC89-2BEC2943A86A}"/>
                  </a:ext>
                </a:extLst>
              </p:cNvPr>
              <p:cNvSpPr/>
              <p:nvPr/>
            </p:nvSpPr>
            <p:spPr>
              <a:xfrm>
                <a:off x="7880863" y="1786150"/>
                <a:ext cx="8652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3461" h="593" extrusionOk="0">
                    <a:moveTo>
                      <a:pt x="284" y="1"/>
                    </a:moveTo>
                    <a:cubicBezTo>
                      <a:pt x="122" y="1"/>
                      <a:pt x="1" y="135"/>
                      <a:pt x="1" y="297"/>
                    </a:cubicBezTo>
                    <a:cubicBezTo>
                      <a:pt x="1" y="458"/>
                      <a:pt x="122" y="593"/>
                      <a:pt x="284" y="593"/>
                    </a:cubicBezTo>
                    <a:lnTo>
                      <a:pt x="3164" y="593"/>
                    </a:lnTo>
                    <a:cubicBezTo>
                      <a:pt x="3326" y="593"/>
                      <a:pt x="3460" y="458"/>
                      <a:pt x="3460" y="297"/>
                    </a:cubicBezTo>
                    <a:cubicBezTo>
                      <a:pt x="3460" y="135"/>
                      <a:pt x="3326" y="1"/>
                      <a:pt x="316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96" name="Google Shape;1482;p48">
                <a:extLst>
                  <a:ext uri="{FF2B5EF4-FFF2-40B4-BE49-F238E27FC236}">
                    <a16:creationId xmlns:a16="http://schemas.microsoft.com/office/drawing/2014/main" id="{29345E25-DBB9-4C22-A878-F6260EFD9CC8}"/>
                  </a:ext>
                </a:extLst>
              </p:cNvPr>
              <p:cNvSpPr/>
              <p:nvPr/>
            </p:nvSpPr>
            <p:spPr>
              <a:xfrm>
                <a:off x="7982488" y="1786150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1"/>
                    </a:moveTo>
                    <a:cubicBezTo>
                      <a:pt x="216" y="1"/>
                      <a:pt x="135" y="40"/>
                      <a:pt x="81" y="94"/>
                    </a:cubicBezTo>
                    <a:cubicBezTo>
                      <a:pt x="27" y="148"/>
                      <a:pt x="0" y="216"/>
                      <a:pt x="0" y="297"/>
                    </a:cubicBezTo>
                    <a:cubicBezTo>
                      <a:pt x="0" y="378"/>
                      <a:pt x="27" y="458"/>
                      <a:pt x="81" y="512"/>
                    </a:cubicBezTo>
                    <a:cubicBezTo>
                      <a:pt x="135" y="566"/>
                      <a:pt x="216" y="593"/>
                      <a:pt x="284" y="593"/>
                    </a:cubicBezTo>
                    <a:cubicBezTo>
                      <a:pt x="364" y="593"/>
                      <a:pt x="445" y="566"/>
                      <a:pt x="499" y="512"/>
                    </a:cubicBezTo>
                    <a:cubicBezTo>
                      <a:pt x="553" y="458"/>
                      <a:pt x="580" y="378"/>
                      <a:pt x="580" y="297"/>
                    </a:cubicBezTo>
                    <a:cubicBezTo>
                      <a:pt x="580" y="216"/>
                      <a:pt x="553" y="148"/>
                      <a:pt x="499" y="94"/>
                    </a:cubicBezTo>
                    <a:cubicBezTo>
                      <a:pt x="445" y="40"/>
                      <a:pt x="364" y="1"/>
                      <a:pt x="28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7" name="Google Shape;1570;p49">
              <a:extLst>
                <a:ext uri="{FF2B5EF4-FFF2-40B4-BE49-F238E27FC236}">
                  <a16:creationId xmlns:a16="http://schemas.microsoft.com/office/drawing/2014/main" id="{482A8357-07F4-4966-9A6F-A8335A5FD964}"/>
                </a:ext>
              </a:extLst>
            </p:cNvPr>
            <p:cNvGrpSpPr/>
            <p:nvPr/>
          </p:nvGrpSpPr>
          <p:grpSpPr>
            <a:xfrm>
              <a:off x="440303" y="5428723"/>
              <a:ext cx="663468" cy="592500"/>
              <a:chOff x="4005138" y="3753950"/>
              <a:chExt cx="377925" cy="337500"/>
            </a:xfrm>
            <a:solidFill>
              <a:srgbClr val="0EA89F"/>
            </a:solidFill>
          </p:grpSpPr>
          <p:sp>
            <p:nvSpPr>
              <p:cNvPr id="98" name="Google Shape;1571;p49">
                <a:extLst>
                  <a:ext uri="{FF2B5EF4-FFF2-40B4-BE49-F238E27FC236}">
                    <a16:creationId xmlns:a16="http://schemas.microsoft.com/office/drawing/2014/main" id="{6B87BFC1-A0AC-42EF-ADD2-689D48095FC8}"/>
                  </a:ext>
                </a:extLst>
              </p:cNvPr>
              <p:cNvSpPr/>
              <p:nvPr/>
            </p:nvSpPr>
            <p:spPr>
              <a:xfrm>
                <a:off x="4005138" y="3864325"/>
                <a:ext cx="377925" cy="227125"/>
              </a:xfrm>
              <a:custGeom>
                <a:avLst/>
                <a:gdLst/>
                <a:ahLst/>
                <a:cxnLst/>
                <a:rect l="l" t="t" r="r" b="b"/>
                <a:pathLst>
                  <a:path w="15117" h="9085" extrusionOk="0">
                    <a:moveTo>
                      <a:pt x="8845" y="592"/>
                    </a:moveTo>
                    <a:cubicBezTo>
                      <a:pt x="8979" y="592"/>
                      <a:pt x="9100" y="686"/>
                      <a:pt x="9141" y="821"/>
                    </a:cubicBezTo>
                    <a:lnTo>
                      <a:pt x="9611" y="2840"/>
                    </a:lnTo>
                    <a:lnTo>
                      <a:pt x="5519" y="2840"/>
                    </a:lnTo>
                    <a:lnTo>
                      <a:pt x="5991" y="821"/>
                    </a:lnTo>
                    <a:cubicBezTo>
                      <a:pt x="6031" y="686"/>
                      <a:pt x="6139" y="592"/>
                      <a:pt x="6287" y="592"/>
                    </a:cubicBezTo>
                    <a:close/>
                    <a:moveTo>
                      <a:pt x="7861" y="3419"/>
                    </a:moveTo>
                    <a:cubicBezTo>
                      <a:pt x="7849" y="3459"/>
                      <a:pt x="7835" y="3486"/>
                      <a:pt x="7835" y="3513"/>
                    </a:cubicBezTo>
                    <a:lnTo>
                      <a:pt x="7565" y="4670"/>
                    </a:lnTo>
                    <a:lnTo>
                      <a:pt x="7283" y="3513"/>
                    </a:lnTo>
                    <a:cubicBezTo>
                      <a:pt x="7283" y="3486"/>
                      <a:pt x="7269" y="3459"/>
                      <a:pt x="7256" y="3419"/>
                    </a:cubicBezTo>
                    <a:close/>
                    <a:moveTo>
                      <a:pt x="6422" y="3419"/>
                    </a:moveTo>
                    <a:cubicBezTo>
                      <a:pt x="6569" y="3419"/>
                      <a:pt x="6677" y="3513"/>
                      <a:pt x="6718" y="3647"/>
                    </a:cubicBezTo>
                    <a:lnTo>
                      <a:pt x="7188" y="5666"/>
                    </a:lnTo>
                    <a:lnTo>
                      <a:pt x="3097" y="5666"/>
                    </a:lnTo>
                    <a:lnTo>
                      <a:pt x="3568" y="3647"/>
                    </a:lnTo>
                    <a:cubicBezTo>
                      <a:pt x="3608" y="3513"/>
                      <a:pt x="3716" y="3419"/>
                      <a:pt x="3864" y="3419"/>
                    </a:cubicBezTo>
                    <a:close/>
                    <a:moveTo>
                      <a:pt x="11267" y="3419"/>
                    </a:moveTo>
                    <a:cubicBezTo>
                      <a:pt x="11402" y="3419"/>
                      <a:pt x="11510" y="3513"/>
                      <a:pt x="11549" y="3647"/>
                    </a:cubicBezTo>
                    <a:lnTo>
                      <a:pt x="12021" y="5666"/>
                    </a:lnTo>
                    <a:lnTo>
                      <a:pt x="7929" y="5666"/>
                    </a:lnTo>
                    <a:lnTo>
                      <a:pt x="8400" y="3647"/>
                    </a:lnTo>
                    <a:cubicBezTo>
                      <a:pt x="8441" y="3513"/>
                      <a:pt x="8561" y="3419"/>
                      <a:pt x="8696" y="3419"/>
                    </a:cubicBezTo>
                    <a:close/>
                    <a:moveTo>
                      <a:pt x="10271" y="6245"/>
                    </a:moveTo>
                    <a:cubicBezTo>
                      <a:pt x="10271" y="6285"/>
                      <a:pt x="10257" y="6312"/>
                      <a:pt x="10244" y="6339"/>
                    </a:cubicBezTo>
                    <a:lnTo>
                      <a:pt x="9975" y="7497"/>
                    </a:lnTo>
                    <a:lnTo>
                      <a:pt x="9706" y="6339"/>
                    </a:lnTo>
                    <a:cubicBezTo>
                      <a:pt x="9706" y="6312"/>
                      <a:pt x="9692" y="6285"/>
                      <a:pt x="9679" y="6245"/>
                    </a:cubicBezTo>
                    <a:close/>
                    <a:moveTo>
                      <a:pt x="5453" y="6245"/>
                    </a:moveTo>
                    <a:cubicBezTo>
                      <a:pt x="5439" y="6285"/>
                      <a:pt x="5426" y="6312"/>
                      <a:pt x="5426" y="6339"/>
                    </a:cubicBezTo>
                    <a:lnTo>
                      <a:pt x="5143" y="7511"/>
                    </a:lnTo>
                    <a:lnTo>
                      <a:pt x="4873" y="6339"/>
                    </a:lnTo>
                    <a:cubicBezTo>
                      <a:pt x="4860" y="6312"/>
                      <a:pt x="4860" y="6285"/>
                      <a:pt x="4846" y="6245"/>
                    </a:cubicBezTo>
                    <a:close/>
                    <a:moveTo>
                      <a:pt x="4012" y="6245"/>
                    </a:moveTo>
                    <a:cubicBezTo>
                      <a:pt x="4147" y="6245"/>
                      <a:pt x="4268" y="6339"/>
                      <a:pt x="4295" y="6474"/>
                    </a:cubicBezTo>
                    <a:lnTo>
                      <a:pt x="4766" y="8493"/>
                    </a:lnTo>
                    <a:lnTo>
                      <a:pt x="688" y="8493"/>
                    </a:lnTo>
                    <a:lnTo>
                      <a:pt x="823" y="7900"/>
                    </a:lnTo>
                    <a:lnTo>
                      <a:pt x="2276" y="7900"/>
                    </a:lnTo>
                    <a:cubicBezTo>
                      <a:pt x="2438" y="7900"/>
                      <a:pt x="2572" y="7766"/>
                      <a:pt x="2572" y="7604"/>
                    </a:cubicBezTo>
                    <a:cubicBezTo>
                      <a:pt x="2572" y="7443"/>
                      <a:pt x="2438" y="7308"/>
                      <a:pt x="2276" y="7308"/>
                    </a:cubicBezTo>
                    <a:lnTo>
                      <a:pt x="957" y="7308"/>
                    </a:lnTo>
                    <a:lnTo>
                      <a:pt x="1159" y="6474"/>
                    </a:lnTo>
                    <a:cubicBezTo>
                      <a:pt x="1185" y="6339"/>
                      <a:pt x="1307" y="6245"/>
                      <a:pt x="1442" y="6245"/>
                    </a:cubicBezTo>
                    <a:close/>
                    <a:moveTo>
                      <a:pt x="8845" y="6245"/>
                    </a:moveTo>
                    <a:cubicBezTo>
                      <a:pt x="8979" y="6245"/>
                      <a:pt x="9100" y="6339"/>
                      <a:pt x="9127" y="6474"/>
                    </a:cubicBezTo>
                    <a:lnTo>
                      <a:pt x="9611" y="8493"/>
                    </a:lnTo>
                    <a:lnTo>
                      <a:pt x="5519" y="8493"/>
                    </a:lnTo>
                    <a:lnTo>
                      <a:pt x="5991" y="6474"/>
                    </a:lnTo>
                    <a:cubicBezTo>
                      <a:pt x="6018" y="6339"/>
                      <a:pt x="6139" y="6245"/>
                      <a:pt x="6273" y="6245"/>
                    </a:cubicBezTo>
                    <a:close/>
                    <a:moveTo>
                      <a:pt x="13676" y="6245"/>
                    </a:moveTo>
                    <a:cubicBezTo>
                      <a:pt x="13811" y="6245"/>
                      <a:pt x="13932" y="6339"/>
                      <a:pt x="13959" y="6474"/>
                    </a:cubicBezTo>
                    <a:lnTo>
                      <a:pt x="14430" y="8493"/>
                    </a:lnTo>
                    <a:lnTo>
                      <a:pt x="10352" y="8493"/>
                    </a:lnTo>
                    <a:lnTo>
                      <a:pt x="10823" y="6474"/>
                    </a:lnTo>
                    <a:cubicBezTo>
                      <a:pt x="10849" y="6339"/>
                      <a:pt x="10971" y="6245"/>
                      <a:pt x="11106" y="6245"/>
                    </a:cubicBezTo>
                    <a:close/>
                    <a:moveTo>
                      <a:pt x="6287" y="0"/>
                    </a:moveTo>
                    <a:cubicBezTo>
                      <a:pt x="5869" y="0"/>
                      <a:pt x="5519" y="282"/>
                      <a:pt x="5426" y="686"/>
                    </a:cubicBezTo>
                    <a:lnTo>
                      <a:pt x="4914" y="2840"/>
                    </a:lnTo>
                    <a:lnTo>
                      <a:pt x="3864" y="2840"/>
                    </a:lnTo>
                    <a:cubicBezTo>
                      <a:pt x="3447" y="2840"/>
                      <a:pt x="3097" y="3109"/>
                      <a:pt x="3003" y="3513"/>
                    </a:cubicBezTo>
                    <a:lnTo>
                      <a:pt x="2492" y="5666"/>
                    </a:lnTo>
                    <a:lnTo>
                      <a:pt x="1442" y="5666"/>
                    </a:lnTo>
                    <a:cubicBezTo>
                      <a:pt x="1038" y="5666"/>
                      <a:pt x="674" y="5949"/>
                      <a:pt x="580" y="6339"/>
                    </a:cubicBezTo>
                    <a:lnTo>
                      <a:pt x="28" y="8722"/>
                    </a:lnTo>
                    <a:cubicBezTo>
                      <a:pt x="1" y="8803"/>
                      <a:pt x="28" y="8896"/>
                      <a:pt x="82" y="8964"/>
                    </a:cubicBezTo>
                    <a:cubicBezTo>
                      <a:pt x="136" y="9045"/>
                      <a:pt x="230" y="9085"/>
                      <a:pt x="311" y="9085"/>
                    </a:cubicBezTo>
                    <a:lnTo>
                      <a:pt x="14807" y="9085"/>
                    </a:lnTo>
                    <a:cubicBezTo>
                      <a:pt x="14901" y="9085"/>
                      <a:pt x="14982" y="9045"/>
                      <a:pt x="15036" y="8964"/>
                    </a:cubicBezTo>
                    <a:cubicBezTo>
                      <a:pt x="15090" y="8896"/>
                      <a:pt x="15117" y="8803"/>
                      <a:pt x="15090" y="8722"/>
                    </a:cubicBezTo>
                    <a:lnTo>
                      <a:pt x="14537" y="6339"/>
                    </a:lnTo>
                    <a:cubicBezTo>
                      <a:pt x="14444" y="5949"/>
                      <a:pt x="14094" y="5666"/>
                      <a:pt x="13676" y="5666"/>
                    </a:cubicBezTo>
                    <a:lnTo>
                      <a:pt x="12626" y="5666"/>
                    </a:lnTo>
                    <a:lnTo>
                      <a:pt x="12115" y="3513"/>
                    </a:lnTo>
                    <a:cubicBezTo>
                      <a:pt x="12021" y="3109"/>
                      <a:pt x="11671" y="2840"/>
                      <a:pt x="11267" y="2840"/>
                    </a:cubicBezTo>
                    <a:lnTo>
                      <a:pt x="10217" y="2840"/>
                    </a:lnTo>
                    <a:lnTo>
                      <a:pt x="9706" y="686"/>
                    </a:lnTo>
                    <a:cubicBezTo>
                      <a:pt x="9611" y="282"/>
                      <a:pt x="9261" y="0"/>
                      <a:pt x="884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99" name="Google Shape;1572;p49">
                <a:extLst>
                  <a:ext uri="{FF2B5EF4-FFF2-40B4-BE49-F238E27FC236}">
                    <a16:creationId xmlns:a16="http://schemas.microsoft.com/office/drawing/2014/main" id="{98133276-F3AB-437F-9A25-B3C7317FC1C8}"/>
                  </a:ext>
                </a:extLst>
              </p:cNvPr>
              <p:cNvSpPr/>
              <p:nvPr/>
            </p:nvSpPr>
            <p:spPr>
              <a:xfrm>
                <a:off x="4186863" y="3780525"/>
                <a:ext cx="14500" cy="43450"/>
              </a:xfrm>
              <a:custGeom>
                <a:avLst/>
                <a:gdLst/>
                <a:ahLst/>
                <a:cxnLst/>
                <a:rect l="l" t="t" r="r" b="b"/>
                <a:pathLst>
                  <a:path w="580" h="1738" extrusionOk="0">
                    <a:moveTo>
                      <a:pt x="296" y="0"/>
                    </a:moveTo>
                    <a:cubicBezTo>
                      <a:pt x="135" y="0"/>
                      <a:pt x="0" y="135"/>
                      <a:pt x="0" y="296"/>
                    </a:cubicBezTo>
                    <a:lnTo>
                      <a:pt x="0" y="1441"/>
                    </a:lnTo>
                    <a:cubicBezTo>
                      <a:pt x="0" y="1602"/>
                      <a:pt x="135" y="1737"/>
                      <a:pt x="296" y="1737"/>
                    </a:cubicBezTo>
                    <a:cubicBezTo>
                      <a:pt x="458" y="1737"/>
                      <a:pt x="580" y="1602"/>
                      <a:pt x="580" y="1441"/>
                    </a:cubicBezTo>
                    <a:lnTo>
                      <a:pt x="580" y="296"/>
                    </a:lnTo>
                    <a:cubicBezTo>
                      <a:pt x="580" y="135"/>
                      <a:pt x="458" y="0"/>
                      <a:pt x="29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100" name="Google Shape;1573;p49">
                <a:extLst>
                  <a:ext uri="{FF2B5EF4-FFF2-40B4-BE49-F238E27FC236}">
                    <a16:creationId xmlns:a16="http://schemas.microsoft.com/office/drawing/2014/main" id="{255FDBE0-0C6E-41DA-B804-FADDB54C6BFD}"/>
                  </a:ext>
                </a:extLst>
              </p:cNvPr>
              <p:cNvSpPr/>
              <p:nvPr/>
            </p:nvSpPr>
            <p:spPr>
              <a:xfrm>
                <a:off x="4186863" y="3753950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96" y="0"/>
                    </a:moveTo>
                    <a:cubicBezTo>
                      <a:pt x="216" y="0"/>
                      <a:pt x="135" y="27"/>
                      <a:pt x="81" y="94"/>
                    </a:cubicBezTo>
                    <a:cubicBezTo>
                      <a:pt x="27" y="148"/>
                      <a:pt x="0" y="216"/>
                      <a:pt x="0" y="297"/>
                    </a:cubicBezTo>
                    <a:cubicBezTo>
                      <a:pt x="0" y="377"/>
                      <a:pt x="27" y="444"/>
                      <a:pt x="81" y="498"/>
                    </a:cubicBezTo>
                    <a:cubicBezTo>
                      <a:pt x="135" y="566"/>
                      <a:pt x="216" y="593"/>
                      <a:pt x="296" y="593"/>
                    </a:cubicBezTo>
                    <a:cubicBezTo>
                      <a:pt x="364" y="593"/>
                      <a:pt x="445" y="566"/>
                      <a:pt x="499" y="498"/>
                    </a:cubicBezTo>
                    <a:cubicBezTo>
                      <a:pt x="553" y="444"/>
                      <a:pt x="580" y="377"/>
                      <a:pt x="580" y="297"/>
                    </a:cubicBezTo>
                    <a:cubicBezTo>
                      <a:pt x="580" y="216"/>
                      <a:pt x="553" y="148"/>
                      <a:pt x="499" y="94"/>
                    </a:cubicBezTo>
                    <a:cubicBezTo>
                      <a:pt x="445" y="27"/>
                      <a:pt x="364" y="0"/>
                      <a:pt x="29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101" name="Google Shape;1574;p49">
                <a:extLst>
                  <a:ext uri="{FF2B5EF4-FFF2-40B4-BE49-F238E27FC236}">
                    <a16:creationId xmlns:a16="http://schemas.microsoft.com/office/drawing/2014/main" id="{E26BE1F6-D3A8-4DDE-B24A-D9577DBF4DF1}"/>
                  </a:ext>
                </a:extLst>
              </p:cNvPr>
              <p:cNvSpPr/>
              <p:nvPr/>
            </p:nvSpPr>
            <p:spPr>
              <a:xfrm>
                <a:off x="4234313" y="3791950"/>
                <a:ext cx="38700" cy="37400"/>
              </a:xfrm>
              <a:custGeom>
                <a:avLst/>
                <a:gdLst/>
                <a:ahLst/>
                <a:cxnLst/>
                <a:rect l="l" t="t" r="r" b="b"/>
                <a:pathLst>
                  <a:path w="1548" h="1496" extrusionOk="0">
                    <a:moveTo>
                      <a:pt x="1227" y="1"/>
                    </a:moveTo>
                    <a:cubicBezTo>
                      <a:pt x="1151" y="1"/>
                      <a:pt x="1077" y="28"/>
                      <a:pt x="1024" y="82"/>
                    </a:cubicBezTo>
                    <a:lnTo>
                      <a:pt x="121" y="984"/>
                    </a:lnTo>
                    <a:cubicBezTo>
                      <a:pt x="1" y="1105"/>
                      <a:pt x="1" y="1293"/>
                      <a:pt x="121" y="1401"/>
                    </a:cubicBezTo>
                    <a:cubicBezTo>
                      <a:pt x="175" y="1454"/>
                      <a:pt x="256" y="1495"/>
                      <a:pt x="324" y="1495"/>
                    </a:cubicBezTo>
                    <a:cubicBezTo>
                      <a:pt x="404" y="1495"/>
                      <a:pt x="485" y="1454"/>
                      <a:pt x="539" y="1401"/>
                    </a:cubicBezTo>
                    <a:lnTo>
                      <a:pt x="1440" y="499"/>
                    </a:lnTo>
                    <a:cubicBezTo>
                      <a:pt x="1548" y="392"/>
                      <a:pt x="1548" y="203"/>
                      <a:pt x="1440" y="82"/>
                    </a:cubicBezTo>
                    <a:cubicBezTo>
                      <a:pt x="1380" y="28"/>
                      <a:pt x="1303" y="1"/>
                      <a:pt x="122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102" name="Google Shape;1575;p49">
                <a:extLst>
                  <a:ext uri="{FF2B5EF4-FFF2-40B4-BE49-F238E27FC236}">
                    <a16:creationId xmlns:a16="http://schemas.microsoft.com/office/drawing/2014/main" id="{5ED10499-F717-4D70-BBF2-B26D7D53213F}"/>
                  </a:ext>
                </a:extLst>
              </p:cNvPr>
              <p:cNvSpPr/>
              <p:nvPr/>
            </p:nvSpPr>
            <p:spPr>
              <a:xfrm>
                <a:off x="4115188" y="3791950"/>
                <a:ext cx="38725" cy="37050"/>
              </a:xfrm>
              <a:custGeom>
                <a:avLst/>
                <a:gdLst/>
                <a:ahLst/>
                <a:cxnLst/>
                <a:rect l="l" t="t" r="r" b="b"/>
                <a:pathLst>
                  <a:path w="1549" h="1482" extrusionOk="0">
                    <a:moveTo>
                      <a:pt x="325" y="1"/>
                    </a:moveTo>
                    <a:cubicBezTo>
                      <a:pt x="249" y="1"/>
                      <a:pt x="175" y="28"/>
                      <a:pt x="121" y="82"/>
                    </a:cubicBezTo>
                    <a:cubicBezTo>
                      <a:pt x="1" y="203"/>
                      <a:pt x="1" y="392"/>
                      <a:pt x="121" y="499"/>
                    </a:cubicBezTo>
                    <a:lnTo>
                      <a:pt x="1010" y="1401"/>
                    </a:lnTo>
                    <a:cubicBezTo>
                      <a:pt x="1078" y="1454"/>
                      <a:pt x="1144" y="1481"/>
                      <a:pt x="1225" y="1481"/>
                    </a:cubicBezTo>
                    <a:cubicBezTo>
                      <a:pt x="1293" y="1481"/>
                      <a:pt x="1374" y="1454"/>
                      <a:pt x="1428" y="1401"/>
                    </a:cubicBezTo>
                    <a:cubicBezTo>
                      <a:pt x="1548" y="1280"/>
                      <a:pt x="1548" y="1105"/>
                      <a:pt x="1428" y="984"/>
                    </a:cubicBezTo>
                    <a:lnTo>
                      <a:pt x="539" y="82"/>
                    </a:lnTo>
                    <a:cubicBezTo>
                      <a:pt x="478" y="28"/>
                      <a:pt x="401" y="1"/>
                      <a:pt x="325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Google Shape;1576;p49">
                <a:extLst>
                  <a:ext uri="{FF2B5EF4-FFF2-40B4-BE49-F238E27FC236}">
                    <a16:creationId xmlns:a16="http://schemas.microsoft.com/office/drawing/2014/main" id="{3CB94663-4ED7-46E4-ADCA-1C77563C919D}"/>
                  </a:ext>
                </a:extLst>
              </p:cNvPr>
              <p:cNvSpPr/>
              <p:nvPr/>
            </p:nvSpPr>
            <p:spPr>
              <a:xfrm>
                <a:off x="4085913" y="4047025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0"/>
                    </a:moveTo>
                    <a:cubicBezTo>
                      <a:pt x="216" y="0"/>
                      <a:pt x="135" y="41"/>
                      <a:pt x="81" y="95"/>
                    </a:cubicBezTo>
                    <a:cubicBezTo>
                      <a:pt x="27" y="149"/>
                      <a:pt x="0" y="216"/>
                      <a:pt x="0" y="296"/>
                    </a:cubicBezTo>
                    <a:cubicBezTo>
                      <a:pt x="0" y="377"/>
                      <a:pt x="27" y="458"/>
                      <a:pt x="81" y="512"/>
                    </a:cubicBezTo>
                    <a:cubicBezTo>
                      <a:pt x="135" y="566"/>
                      <a:pt x="216" y="592"/>
                      <a:pt x="284" y="592"/>
                    </a:cubicBezTo>
                    <a:cubicBezTo>
                      <a:pt x="364" y="592"/>
                      <a:pt x="445" y="566"/>
                      <a:pt x="499" y="512"/>
                    </a:cubicBezTo>
                    <a:cubicBezTo>
                      <a:pt x="553" y="458"/>
                      <a:pt x="580" y="377"/>
                      <a:pt x="580" y="296"/>
                    </a:cubicBezTo>
                    <a:cubicBezTo>
                      <a:pt x="580" y="216"/>
                      <a:pt x="553" y="149"/>
                      <a:pt x="499" y="95"/>
                    </a:cubicBezTo>
                    <a:cubicBezTo>
                      <a:pt x="445" y="41"/>
                      <a:pt x="364" y="0"/>
                      <a:pt x="28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05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1150882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lvl="0" algn="ctr" rtl="1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New Trading System (OPTIQ)</a:t>
              </a:r>
            </a:p>
          </p:txBody>
        </p:sp>
        <p:sp>
          <p:nvSpPr>
            <p:cNvPr id="210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1090715"/>
              <a:ext cx="66476" cy="1207008"/>
            </a:xfrm>
            <a:prstGeom prst="rect">
              <a:avLst/>
            </a:prstGeom>
            <a:solidFill>
              <a:srgbClr val="6565AD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213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2501271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en-US" b="1" dirty="0">
                <a:solidFill>
                  <a:schemeClr val="tx1"/>
                </a:solidFill>
              </a:endParaRPr>
            </a:p>
            <a:p>
              <a:pPr algn="ctr" rtl="1"/>
              <a:r>
                <a:rPr lang="en-US" b="1" dirty="0">
                  <a:solidFill>
                    <a:schemeClr val="tx1"/>
                  </a:solidFill>
                </a:rPr>
                <a:t>New Surveillance System (</a:t>
              </a:r>
              <a:r>
                <a:rPr lang="en-US" b="1" dirty="0" err="1">
                  <a:solidFill>
                    <a:schemeClr val="tx1"/>
                  </a:solidFill>
                </a:rPr>
                <a:t>Kx</a:t>
              </a:r>
              <a:r>
                <a:rPr lang="en-US" b="1" dirty="0">
                  <a:solidFill>
                    <a:schemeClr val="tx1"/>
                  </a:solidFill>
                </a:rPr>
                <a:t>)</a:t>
              </a:r>
            </a:p>
            <a:p>
              <a:pPr algn="ctr" rtl="1"/>
              <a:endParaRPr lang="ar-OM" b="1" dirty="0">
                <a:solidFill>
                  <a:schemeClr val="tx1"/>
                </a:solidFill>
              </a:endParaRPr>
            </a:p>
          </p:txBody>
        </p:sp>
        <p:sp>
          <p:nvSpPr>
            <p:cNvPr id="214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2441104"/>
              <a:ext cx="66476" cy="1207008"/>
            </a:xfrm>
            <a:prstGeom prst="rect">
              <a:avLst/>
            </a:prstGeom>
            <a:solidFill>
              <a:srgbClr val="456CB4"/>
            </a:solidFill>
            <a:ln>
              <a:solidFill>
                <a:srgbClr val="456C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215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3824465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lvl="0" algn="ctr" rtl="1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Trade-at-Last Pricing Mechanism</a:t>
              </a:r>
            </a:p>
          </p:txBody>
        </p:sp>
        <p:sp>
          <p:nvSpPr>
            <p:cNvPr id="216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3764298"/>
              <a:ext cx="66476" cy="1207008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217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5025" y="5194429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r>
                <a:rPr lang="en-US" b="1" dirty="0">
                  <a:solidFill>
                    <a:schemeClr val="tx1"/>
                  </a:solidFill>
                </a:rPr>
                <a:t>Enhancements to the E-listing Platform</a:t>
              </a:r>
            </a:p>
          </p:txBody>
        </p:sp>
        <p:sp>
          <p:nvSpPr>
            <p:cNvPr id="218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61787" y="5134262"/>
              <a:ext cx="66476" cy="1207008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</p:grpSp>
      <p:grpSp>
        <p:nvGrpSpPr>
          <p:cNvPr id="254" name="Group 253"/>
          <p:cNvGrpSpPr/>
          <p:nvPr/>
        </p:nvGrpSpPr>
        <p:grpSpPr>
          <a:xfrm>
            <a:off x="3193341" y="964906"/>
            <a:ext cx="2468528" cy="5250555"/>
            <a:chOff x="440303" y="1090715"/>
            <a:chExt cx="2468528" cy="5250555"/>
          </a:xfrm>
        </p:grpSpPr>
        <p:grpSp>
          <p:nvGrpSpPr>
            <p:cNvPr id="255" name="Google Shape;1469;p48">
              <a:extLst>
                <a:ext uri="{FF2B5EF4-FFF2-40B4-BE49-F238E27FC236}">
                  <a16:creationId xmlns:a16="http://schemas.microsoft.com/office/drawing/2014/main" id="{08F6D783-30F0-4809-9FE4-CD8BAF36F1F4}"/>
                </a:ext>
              </a:extLst>
            </p:cNvPr>
            <p:cNvGrpSpPr/>
            <p:nvPr/>
          </p:nvGrpSpPr>
          <p:grpSpPr>
            <a:xfrm>
              <a:off x="580139" y="1442323"/>
              <a:ext cx="586421" cy="524651"/>
              <a:chOff x="7010363" y="1611175"/>
              <a:chExt cx="376900" cy="337200"/>
            </a:xfrm>
            <a:solidFill>
              <a:srgbClr val="5B5BA8"/>
            </a:solidFill>
          </p:grpSpPr>
          <p:sp>
            <p:nvSpPr>
              <p:cNvPr id="286" name="Google Shape;1470;p48">
                <a:extLst>
                  <a:ext uri="{FF2B5EF4-FFF2-40B4-BE49-F238E27FC236}">
                    <a16:creationId xmlns:a16="http://schemas.microsoft.com/office/drawing/2014/main" id="{5603B4F0-802D-4A77-9806-3546892D8992}"/>
                  </a:ext>
                </a:extLst>
              </p:cNvPr>
              <p:cNvSpPr/>
              <p:nvPr/>
            </p:nvSpPr>
            <p:spPr>
              <a:xfrm>
                <a:off x="7171538" y="1913000"/>
                <a:ext cx="5422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593" extrusionOk="0">
                    <a:moveTo>
                      <a:pt x="297" y="0"/>
                    </a:moveTo>
                    <a:cubicBezTo>
                      <a:pt x="135" y="0"/>
                      <a:pt x="1" y="135"/>
                      <a:pt x="1" y="297"/>
                    </a:cubicBezTo>
                    <a:cubicBezTo>
                      <a:pt x="1" y="458"/>
                      <a:pt x="135" y="593"/>
                      <a:pt x="297" y="593"/>
                    </a:cubicBezTo>
                    <a:lnTo>
                      <a:pt x="1872" y="593"/>
                    </a:lnTo>
                    <a:cubicBezTo>
                      <a:pt x="2033" y="593"/>
                      <a:pt x="2168" y="458"/>
                      <a:pt x="2168" y="297"/>
                    </a:cubicBezTo>
                    <a:cubicBezTo>
                      <a:pt x="2168" y="135"/>
                      <a:pt x="2033" y="0"/>
                      <a:pt x="187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87" name="Google Shape;1471;p48">
                <a:extLst>
                  <a:ext uri="{FF2B5EF4-FFF2-40B4-BE49-F238E27FC236}">
                    <a16:creationId xmlns:a16="http://schemas.microsoft.com/office/drawing/2014/main" id="{D928E620-7A0A-4F88-BAE4-3BC28185C99E}"/>
                  </a:ext>
                </a:extLst>
              </p:cNvPr>
              <p:cNvSpPr/>
              <p:nvPr/>
            </p:nvSpPr>
            <p:spPr>
              <a:xfrm>
                <a:off x="7282263" y="1933525"/>
                <a:ext cx="14825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94" extrusionOk="0">
                    <a:moveTo>
                      <a:pt x="296" y="1"/>
                    </a:moveTo>
                    <a:cubicBezTo>
                      <a:pt x="135" y="1"/>
                      <a:pt x="0" y="136"/>
                      <a:pt x="0" y="297"/>
                    </a:cubicBezTo>
                    <a:cubicBezTo>
                      <a:pt x="0" y="459"/>
                      <a:pt x="135" y="593"/>
                      <a:pt x="296" y="593"/>
                    </a:cubicBezTo>
                    <a:cubicBezTo>
                      <a:pt x="458" y="593"/>
                      <a:pt x="593" y="459"/>
                      <a:pt x="593" y="297"/>
                    </a:cubicBezTo>
                    <a:cubicBezTo>
                      <a:pt x="593" y="136"/>
                      <a:pt x="458" y="1"/>
                      <a:pt x="296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88" name="Google Shape;1472;p48">
                <a:extLst>
                  <a:ext uri="{FF2B5EF4-FFF2-40B4-BE49-F238E27FC236}">
                    <a16:creationId xmlns:a16="http://schemas.microsoft.com/office/drawing/2014/main" id="{5CDAA81C-F00C-4F9F-8441-B31E84E95A20}"/>
                  </a:ext>
                </a:extLst>
              </p:cNvPr>
              <p:cNvSpPr/>
              <p:nvPr/>
            </p:nvSpPr>
            <p:spPr>
              <a:xfrm>
                <a:off x="7010363" y="1611175"/>
                <a:ext cx="376900" cy="337200"/>
              </a:xfrm>
              <a:custGeom>
                <a:avLst/>
                <a:gdLst/>
                <a:ahLst/>
                <a:cxnLst/>
                <a:rect l="l" t="t" r="r" b="b"/>
                <a:pathLst>
                  <a:path w="15076" h="13488" extrusionOk="0">
                    <a:moveTo>
                      <a:pt x="3998" y="9651"/>
                    </a:moveTo>
                    <a:lnTo>
                      <a:pt x="3998" y="11253"/>
                    </a:lnTo>
                    <a:lnTo>
                      <a:pt x="2935" y="11253"/>
                    </a:lnTo>
                    <a:lnTo>
                      <a:pt x="2935" y="9651"/>
                    </a:lnTo>
                    <a:close/>
                    <a:moveTo>
                      <a:pt x="6704" y="7820"/>
                    </a:moveTo>
                    <a:lnTo>
                      <a:pt x="6704" y="11253"/>
                    </a:lnTo>
                    <a:lnTo>
                      <a:pt x="5654" y="11253"/>
                    </a:lnTo>
                    <a:lnTo>
                      <a:pt x="5654" y="7820"/>
                    </a:lnTo>
                    <a:close/>
                    <a:moveTo>
                      <a:pt x="9423" y="5411"/>
                    </a:moveTo>
                    <a:lnTo>
                      <a:pt x="9423" y="11253"/>
                    </a:lnTo>
                    <a:lnTo>
                      <a:pt x="8359" y="11253"/>
                    </a:lnTo>
                    <a:lnTo>
                      <a:pt x="8359" y="5411"/>
                    </a:lnTo>
                    <a:close/>
                    <a:moveTo>
                      <a:pt x="12128" y="579"/>
                    </a:moveTo>
                    <a:lnTo>
                      <a:pt x="12128" y="11253"/>
                    </a:lnTo>
                    <a:lnTo>
                      <a:pt x="11065" y="11253"/>
                    </a:lnTo>
                    <a:lnTo>
                      <a:pt x="11065" y="579"/>
                    </a:lnTo>
                    <a:close/>
                    <a:moveTo>
                      <a:pt x="13420" y="3298"/>
                    </a:moveTo>
                    <a:cubicBezTo>
                      <a:pt x="13649" y="3298"/>
                      <a:pt x="13837" y="3500"/>
                      <a:pt x="13837" y="3755"/>
                    </a:cubicBezTo>
                    <a:lnTo>
                      <a:pt x="13837" y="11253"/>
                    </a:lnTo>
                    <a:lnTo>
                      <a:pt x="12720" y="11253"/>
                    </a:lnTo>
                    <a:lnTo>
                      <a:pt x="12720" y="3298"/>
                    </a:lnTo>
                    <a:close/>
                    <a:moveTo>
                      <a:pt x="10769" y="1"/>
                    </a:moveTo>
                    <a:cubicBezTo>
                      <a:pt x="10607" y="1"/>
                      <a:pt x="10473" y="121"/>
                      <a:pt x="10473" y="297"/>
                    </a:cubicBezTo>
                    <a:lnTo>
                      <a:pt x="10473" y="2706"/>
                    </a:lnTo>
                    <a:lnTo>
                      <a:pt x="8884" y="2706"/>
                    </a:lnTo>
                    <a:cubicBezTo>
                      <a:pt x="8723" y="2706"/>
                      <a:pt x="8588" y="2840"/>
                      <a:pt x="8588" y="3002"/>
                    </a:cubicBezTo>
                    <a:cubicBezTo>
                      <a:pt x="8588" y="3163"/>
                      <a:pt x="8723" y="3298"/>
                      <a:pt x="8884" y="3298"/>
                    </a:cubicBezTo>
                    <a:lnTo>
                      <a:pt x="10473" y="3298"/>
                    </a:lnTo>
                    <a:lnTo>
                      <a:pt x="10473" y="11253"/>
                    </a:lnTo>
                    <a:lnTo>
                      <a:pt x="10001" y="11253"/>
                    </a:lnTo>
                    <a:lnTo>
                      <a:pt x="10001" y="5115"/>
                    </a:lnTo>
                    <a:cubicBezTo>
                      <a:pt x="10001" y="4954"/>
                      <a:pt x="9880" y="4819"/>
                      <a:pt x="9719" y="4819"/>
                    </a:cubicBezTo>
                    <a:lnTo>
                      <a:pt x="8063" y="4819"/>
                    </a:lnTo>
                    <a:cubicBezTo>
                      <a:pt x="7901" y="4819"/>
                      <a:pt x="7767" y="4954"/>
                      <a:pt x="7767" y="5115"/>
                    </a:cubicBezTo>
                    <a:lnTo>
                      <a:pt x="7767" y="11253"/>
                    </a:lnTo>
                    <a:lnTo>
                      <a:pt x="7296" y="11253"/>
                    </a:lnTo>
                    <a:lnTo>
                      <a:pt x="7296" y="7524"/>
                    </a:lnTo>
                    <a:cubicBezTo>
                      <a:pt x="7296" y="7363"/>
                      <a:pt x="7161" y="7242"/>
                      <a:pt x="7000" y="7242"/>
                    </a:cubicBezTo>
                    <a:lnTo>
                      <a:pt x="5358" y="7242"/>
                    </a:lnTo>
                    <a:cubicBezTo>
                      <a:pt x="5196" y="7242"/>
                      <a:pt x="5062" y="7363"/>
                      <a:pt x="5062" y="7524"/>
                    </a:cubicBezTo>
                    <a:lnTo>
                      <a:pt x="5062" y="11253"/>
                    </a:lnTo>
                    <a:lnTo>
                      <a:pt x="4590" y="11253"/>
                    </a:lnTo>
                    <a:lnTo>
                      <a:pt x="4590" y="9355"/>
                    </a:lnTo>
                    <a:cubicBezTo>
                      <a:pt x="4590" y="9193"/>
                      <a:pt x="4456" y="9058"/>
                      <a:pt x="4294" y="9058"/>
                    </a:cubicBezTo>
                    <a:lnTo>
                      <a:pt x="2639" y="9058"/>
                    </a:lnTo>
                    <a:cubicBezTo>
                      <a:pt x="2477" y="9058"/>
                      <a:pt x="2356" y="9193"/>
                      <a:pt x="2356" y="9355"/>
                    </a:cubicBezTo>
                    <a:lnTo>
                      <a:pt x="2356" y="11253"/>
                    </a:lnTo>
                    <a:lnTo>
                      <a:pt x="1239" y="11253"/>
                    </a:lnTo>
                    <a:lnTo>
                      <a:pt x="1239" y="8211"/>
                    </a:lnTo>
                    <a:cubicBezTo>
                      <a:pt x="1239" y="8050"/>
                      <a:pt x="1105" y="7915"/>
                      <a:pt x="943" y="7915"/>
                    </a:cubicBezTo>
                    <a:cubicBezTo>
                      <a:pt x="782" y="7915"/>
                      <a:pt x="647" y="8050"/>
                      <a:pt x="647" y="8211"/>
                    </a:cubicBezTo>
                    <a:lnTo>
                      <a:pt x="647" y="11253"/>
                    </a:lnTo>
                    <a:lnTo>
                      <a:pt x="297" y="11253"/>
                    </a:lnTo>
                    <a:cubicBezTo>
                      <a:pt x="122" y="11253"/>
                      <a:pt x="1" y="11373"/>
                      <a:pt x="1" y="11549"/>
                    </a:cubicBezTo>
                    <a:lnTo>
                      <a:pt x="1" y="12046"/>
                    </a:lnTo>
                    <a:cubicBezTo>
                      <a:pt x="1" y="12841"/>
                      <a:pt x="647" y="13487"/>
                      <a:pt x="1441" y="13487"/>
                    </a:cubicBezTo>
                    <a:lnTo>
                      <a:pt x="9893" y="13487"/>
                    </a:lnTo>
                    <a:cubicBezTo>
                      <a:pt x="10055" y="13487"/>
                      <a:pt x="10189" y="13353"/>
                      <a:pt x="10189" y="13191"/>
                    </a:cubicBezTo>
                    <a:cubicBezTo>
                      <a:pt x="10189" y="13030"/>
                      <a:pt x="10055" y="12895"/>
                      <a:pt x="9893" y="12895"/>
                    </a:cubicBezTo>
                    <a:lnTo>
                      <a:pt x="1441" y="12895"/>
                    </a:lnTo>
                    <a:cubicBezTo>
                      <a:pt x="970" y="12895"/>
                      <a:pt x="579" y="12518"/>
                      <a:pt x="579" y="12046"/>
                    </a:cubicBezTo>
                    <a:lnTo>
                      <a:pt x="579" y="11831"/>
                    </a:lnTo>
                    <a:lnTo>
                      <a:pt x="14484" y="11831"/>
                    </a:lnTo>
                    <a:lnTo>
                      <a:pt x="14484" y="12046"/>
                    </a:lnTo>
                    <a:cubicBezTo>
                      <a:pt x="14484" y="12518"/>
                      <a:pt x="14107" y="12895"/>
                      <a:pt x="13635" y="12895"/>
                    </a:cubicBezTo>
                    <a:lnTo>
                      <a:pt x="12438" y="12895"/>
                    </a:lnTo>
                    <a:cubicBezTo>
                      <a:pt x="12276" y="12895"/>
                      <a:pt x="12142" y="13030"/>
                      <a:pt x="12142" y="13191"/>
                    </a:cubicBezTo>
                    <a:cubicBezTo>
                      <a:pt x="12142" y="13353"/>
                      <a:pt x="12276" y="13487"/>
                      <a:pt x="12438" y="13487"/>
                    </a:cubicBezTo>
                    <a:lnTo>
                      <a:pt x="13635" y="13487"/>
                    </a:lnTo>
                    <a:cubicBezTo>
                      <a:pt x="14430" y="13487"/>
                      <a:pt x="15076" y="12841"/>
                      <a:pt x="15076" y="12046"/>
                    </a:cubicBezTo>
                    <a:lnTo>
                      <a:pt x="15076" y="11549"/>
                    </a:lnTo>
                    <a:cubicBezTo>
                      <a:pt x="15076" y="11373"/>
                      <a:pt x="14941" y="11253"/>
                      <a:pt x="14780" y="11253"/>
                    </a:cubicBezTo>
                    <a:lnTo>
                      <a:pt x="14430" y="11253"/>
                    </a:lnTo>
                    <a:lnTo>
                      <a:pt x="14430" y="3755"/>
                    </a:lnTo>
                    <a:cubicBezTo>
                      <a:pt x="14430" y="3177"/>
                      <a:pt x="13972" y="2706"/>
                      <a:pt x="13420" y="2706"/>
                    </a:cubicBezTo>
                    <a:lnTo>
                      <a:pt x="12720" y="2706"/>
                    </a:lnTo>
                    <a:lnTo>
                      <a:pt x="12720" y="297"/>
                    </a:lnTo>
                    <a:cubicBezTo>
                      <a:pt x="12720" y="121"/>
                      <a:pt x="12585" y="1"/>
                      <a:pt x="1242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89" name="Google Shape;1473;p48">
                <a:extLst>
                  <a:ext uri="{FF2B5EF4-FFF2-40B4-BE49-F238E27FC236}">
                    <a16:creationId xmlns:a16="http://schemas.microsoft.com/office/drawing/2014/main" id="{507A6E29-7122-470B-BE2B-C05925AB70E9}"/>
                  </a:ext>
                </a:extLst>
              </p:cNvPr>
              <p:cNvSpPr/>
              <p:nvPr/>
            </p:nvSpPr>
            <p:spPr>
              <a:xfrm>
                <a:off x="7026513" y="1611175"/>
                <a:ext cx="179725" cy="153125"/>
              </a:xfrm>
              <a:custGeom>
                <a:avLst/>
                <a:gdLst/>
                <a:ahLst/>
                <a:cxnLst/>
                <a:rect l="l" t="t" r="r" b="b"/>
                <a:pathLst>
                  <a:path w="7189" h="6125" extrusionOk="0">
                    <a:moveTo>
                      <a:pt x="4416" y="579"/>
                    </a:moveTo>
                    <a:cubicBezTo>
                      <a:pt x="5613" y="579"/>
                      <a:pt x="6596" y="1562"/>
                      <a:pt x="6596" y="2759"/>
                    </a:cubicBezTo>
                    <a:cubicBezTo>
                      <a:pt x="6596" y="3971"/>
                      <a:pt x="5613" y="4940"/>
                      <a:pt x="4416" y="4940"/>
                    </a:cubicBezTo>
                    <a:cubicBezTo>
                      <a:pt x="3217" y="4940"/>
                      <a:pt x="2235" y="3971"/>
                      <a:pt x="2235" y="2759"/>
                    </a:cubicBezTo>
                    <a:cubicBezTo>
                      <a:pt x="2235" y="1562"/>
                      <a:pt x="3217" y="579"/>
                      <a:pt x="4416" y="579"/>
                    </a:cubicBezTo>
                    <a:close/>
                    <a:moveTo>
                      <a:pt x="4416" y="1"/>
                    </a:moveTo>
                    <a:cubicBezTo>
                      <a:pt x="2908" y="1"/>
                      <a:pt x="1670" y="1212"/>
                      <a:pt x="1643" y="2706"/>
                    </a:cubicBezTo>
                    <a:lnTo>
                      <a:pt x="1010" y="2706"/>
                    </a:lnTo>
                    <a:cubicBezTo>
                      <a:pt x="459" y="2706"/>
                      <a:pt x="1" y="3177"/>
                      <a:pt x="1" y="3755"/>
                    </a:cubicBezTo>
                    <a:lnTo>
                      <a:pt x="1" y="5828"/>
                    </a:lnTo>
                    <a:cubicBezTo>
                      <a:pt x="1" y="5990"/>
                      <a:pt x="136" y="6124"/>
                      <a:pt x="297" y="6124"/>
                    </a:cubicBezTo>
                    <a:cubicBezTo>
                      <a:pt x="459" y="6124"/>
                      <a:pt x="593" y="5990"/>
                      <a:pt x="593" y="5828"/>
                    </a:cubicBezTo>
                    <a:lnTo>
                      <a:pt x="593" y="3755"/>
                    </a:lnTo>
                    <a:cubicBezTo>
                      <a:pt x="593" y="3500"/>
                      <a:pt x="782" y="3298"/>
                      <a:pt x="1010" y="3298"/>
                    </a:cubicBezTo>
                    <a:lnTo>
                      <a:pt x="1697" y="3298"/>
                    </a:lnTo>
                    <a:cubicBezTo>
                      <a:pt x="1939" y="4563"/>
                      <a:pt x="3070" y="5532"/>
                      <a:pt x="4416" y="5532"/>
                    </a:cubicBezTo>
                    <a:cubicBezTo>
                      <a:pt x="5936" y="5532"/>
                      <a:pt x="7188" y="4294"/>
                      <a:pt x="7188" y="2759"/>
                    </a:cubicBezTo>
                    <a:cubicBezTo>
                      <a:pt x="7188" y="1239"/>
                      <a:pt x="5936" y="1"/>
                      <a:pt x="4416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90" name="Google Shape;1474;p48">
                <a:extLst>
                  <a:ext uri="{FF2B5EF4-FFF2-40B4-BE49-F238E27FC236}">
                    <a16:creationId xmlns:a16="http://schemas.microsoft.com/office/drawing/2014/main" id="{79ADD3E2-25CD-4663-9F01-8EFE1034F571}"/>
                  </a:ext>
                </a:extLst>
              </p:cNvPr>
              <p:cNvSpPr/>
              <p:nvPr/>
            </p:nvSpPr>
            <p:spPr>
              <a:xfrm>
                <a:off x="7026513" y="1778400"/>
                <a:ext cx="1485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94" h="593" extrusionOk="0">
                    <a:moveTo>
                      <a:pt x="297" y="1"/>
                    </a:moveTo>
                    <a:cubicBezTo>
                      <a:pt x="216" y="1"/>
                      <a:pt x="136" y="41"/>
                      <a:pt x="82" y="95"/>
                    </a:cubicBezTo>
                    <a:cubicBezTo>
                      <a:pt x="28" y="149"/>
                      <a:pt x="1" y="216"/>
                      <a:pt x="1" y="297"/>
                    </a:cubicBezTo>
                    <a:cubicBezTo>
                      <a:pt x="1" y="377"/>
                      <a:pt x="28" y="445"/>
                      <a:pt x="82" y="512"/>
                    </a:cubicBezTo>
                    <a:cubicBezTo>
                      <a:pt x="136" y="566"/>
                      <a:pt x="216" y="593"/>
                      <a:pt x="297" y="593"/>
                    </a:cubicBezTo>
                    <a:cubicBezTo>
                      <a:pt x="364" y="593"/>
                      <a:pt x="445" y="566"/>
                      <a:pt x="498" y="512"/>
                    </a:cubicBezTo>
                    <a:cubicBezTo>
                      <a:pt x="552" y="445"/>
                      <a:pt x="593" y="377"/>
                      <a:pt x="593" y="297"/>
                    </a:cubicBezTo>
                    <a:cubicBezTo>
                      <a:pt x="593" y="216"/>
                      <a:pt x="552" y="149"/>
                      <a:pt x="498" y="95"/>
                    </a:cubicBezTo>
                    <a:cubicBezTo>
                      <a:pt x="445" y="41"/>
                      <a:pt x="364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91" name="Google Shape;1475;p48">
                <a:extLst>
                  <a:ext uri="{FF2B5EF4-FFF2-40B4-BE49-F238E27FC236}">
                    <a16:creationId xmlns:a16="http://schemas.microsoft.com/office/drawing/2014/main" id="{AADA5B48-0698-44F4-8FC3-517DFCB7ABF4}"/>
                  </a:ext>
                </a:extLst>
              </p:cNvPr>
              <p:cNvSpPr/>
              <p:nvPr/>
            </p:nvSpPr>
            <p:spPr>
              <a:xfrm>
                <a:off x="7114688" y="1640800"/>
                <a:ext cx="44100" cy="79425"/>
              </a:xfrm>
              <a:custGeom>
                <a:avLst/>
                <a:gdLst/>
                <a:ahLst/>
                <a:cxnLst/>
                <a:rect l="l" t="t" r="r" b="b"/>
                <a:pathLst>
                  <a:path w="1764" h="3177" extrusionOk="0">
                    <a:moveTo>
                      <a:pt x="889" y="0"/>
                    </a:moveTo>
                    <a:cubicBezTo>
                      <a:pt x="727" y="0"/>
                      <a:pt x="593" y="121"/>
                      <a:pt x="593" y="282"/>
                    </a:cubicBezTo>
                    <a:cubicBezTo>
                      <a:pt x="256" y="404"/>
                      <a:pt x="0" y="713"/>
                      <a:pt x="0" y="1063"/>
                    </a:cubicBezTo>
                    <a:cubicBezTo>
                      <a:pt x="0" y="1521"/>
                      <a:pt x="404" y="1897"/>
                      <a:pt x="889" y="1897"/>
                    </a:cubicBezTo>
                    <a:cubicBezTo>
                      <a:pt x="1050" y="1897"/>
                      <a:pt x="1185" y="2005"/>
                      <a:pt x="1185" y="2127"/>
                    </a:cubicBezTo>
                    <a:cubicBezTo>
                      <a:pt x="1185" y="2261"/>
                      <a:pt x="1050" y="2369"/>
                      <a:pt x="889" y="2369"/>
                    </a:cubicBezTo>
                    <a:cubicBezTo>
                      <a:pt x="727" y="2369"/>
                      <a:pt x="593" y="2261"/>
                      <a:pt x="593" y="2127"/>
                    </a:cubicBezTo>
                    <a:cubicBezTo>
                      <a:pt x="593" y="1965"/>
                      <a:pt x="458" y="1844"/>
                      <a:pt x="297" y="1844"/>
                    </a:cubicBezTo>
                    <a:cubicBezTo>
                      <a:pt x="135" y="1844"/>
                      <a:pt x="0" y="1965"/>
                      <a:pt x="0" y="2127"/>
                    </a:cubicBezTo>
                    <a:cubicBezTo>
                      <a:pt x="0" y="2490"/>
                      <a:pt x="256" y="2800"/>
                      <a:pt x="593" y="2907"/>
                    </a:cubicBezTo>
                    <a:cubicBezTo>
                      <a:pt x="606" y="3069"/>
                      <a:pt x="727" y="3177"/>
                      <a:pt x="889" y="3177"/>
                    </a:cubicBezTo>
                    <a:cubicBezTo>
                      <a:pt x="1036" y="3177"/>
                      <a:pt x="1171" y="3069"/>
                      <a:pt x="1185" y="2907"/>
                    </a:cubicBezTo>
                    <a:cubicBezTo>
                      <a:pt x="1521" y="2800"/>
                      <a:pt x="1763" y="2490"/>
                      <a:pt x="1763" y="2127"/>
                    </a:cubicBezTo>
                    <a:cubicBezTo>
                      <a:pt x="1763" y="1682"/>
                      <a:pt x="1373" y="1305"/>
                      <a:pt x="889" y="1305"/>
                    </a:cubicBezTo>
                    <a:cubicBezTo>
                      <a:pt x="727" y="1305"/>
                      <a:pt x="593" y="1197"/>
                      <a:pt x="593" y="1063"/>
                    </a:cubicBezTo>
                    <a:cubicBezTo>
                      <a:pt x="593" y="928"/>
                      <a:pt x="727" y="835"/>
                      <a:pt x="889" y="835"/>
                    </a:cubicBezTo>
                    <a:cubicBezTo>
                      <a:pt x="1050" y="835"/>
                      <a:pt x="1185" y="928"/>
                      <a:pt x="1185" y="1063"/>
                    </a:cubicBezTo>
                    <a:cubicBezTo>
                      <a:pt x="1185" y="1224"/>
                      <a:pt x="1305" y="1359"/>
                      <a:pt x="1467" y="1359"/>
                    </a:cubicBezTo>
                    <a:cubicBezTo>
                      <a:pt x="1642" y="1359"/>
                      <a:pt x="1763" y="1224"/>
                      <a:pt x="1763" y="1063"/>
                    </a:cubicBezTo>
                    <a:cubicBezTo>
                      <a:pt x="1763" y="713"/>
                      <a:pt x="1521" y="404"/>
                      <a:pt x="1185" y="282"/>
                    </a:cubicBezTo>
                    <a:cubicBezTo>
                      <a:pt x="1171" y="121"/>
                      <a:pt x="1050" y="0"/>
                      <a:pt x="889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56" name="Google Shape;1483;p48">
              <a:extLst>
                <a:ext uri="{FF2B5EF4-FFF2-40B4-BE49-F238E27FC236}">
                  <a16:creationId xmlns:a16="http://schemas.microsoft.com/office/drawing/2014/main" id="{139BBAFE-CE81-48A0-A3DA-AC98BA6026E5}"/>
                </a:ext>
              </a:extLst>
            </p:cNvPr>
            <p:cNvGrpSpPr/>
            <p:nvPr/>
          </p:nvGrpSpPr>
          <p:grpSpPr>
            <a:xfrm>
              <a:off x="565154" y="4109837"/>
              <a:ext cx="576819" cy="576858"/>
              <a:chOff x="7761413" y="2305350"/>
              <a:chExt cx="377225" cy="377250"/>
            </a:xfrm>
            <a:solidFill>
              <a:srgbClr val="1494B1"/>
            </a:solidFill>
          </p:grpSpPr>
          <p:sp>
            <p:nvSpPr>
              <p:cNvPr id="279" name="Google Shape;1484;p48">
                <a:extLst>
                  <a:ext uri="{FF2B5EF4-FFF2-40B4-BE49-F238E27FC236}">
                    <a16:creationId xmlns:a16="http://schemas.microsoft.com/office/drawing/2014/main" id="{D1309B5B-3143-43C8-9035-60B7F123262C}"/>
                  </a:ext>
                </a:extLst>
              </p:cNvPr>
              <p:cNvSpPr/>
              <p:nvPr/>
            </p:nvSpPr>
            <p:spPr>
              <a:xfrm>
                <a:off x="8123813" y="2532150"/>
                <a:ext cx="14825" cy="1450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80" extrusionOk="0">
                    <a:moveTo>
                      <a:pt x="297" y="0"/>
                    </a:moveTo>
                    <a:cubicBezTo>
                      <a:pt x="216" y="0"/>
                      <a:pt x="135" y="27"/>
                      <a:pt x="81" y="81"/>
                    </a:cubicBezTo>
                    <a:cubicBezTo>
                      <a:pt x="27" y="135"/>
                      <a:pt x="0" y="215"/>
                      <a:pt x="0" y="283"/>
                    </a:cubicBezTo>
                    <a:cubicBezTo>
                      <a:pt x="0" y="364"/>
                      <a:pt x="27" y="445"/>
                      <a:pt x="81" y="499"/>
                    </a:cubicBezTo>
                    <a:cubicBezTo>
                      <a:pt x="135" y="552"/>
                      <a:pt x="216" y="579"/>
                      <a:pt x="297" y="579"/>
                    </a:cubicBezTo>
                    <a:cubicBezTo>
                      <a:pt x="364" y="579"/>
                      <a:pt x="445" y="552"/>
                      <a:pt x="499" y="499"/>
                    </a:cubicBezTo>
                    <a:cubicBezTo>
                      <a:pt x="553" y="445"/>
                      <a:pt x="593" y="364"/>
                      <a:pt x="593" y="283"/>
                    </a:cubicBezTo>
                    <a:cubicBezTo>
                      <a:pt x="593" y="215"/>
                      <a:pt x="553" y="135"/>
                      <a:pt x="499" y="81"/>
                    </a:cubicBezTo>
                    <a:cubicBezTo>
                      <a:pt x="445" y="27"/>
                      <a:pt x="364" y="0"/>
                      <a:pt x="297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80" name="Google Shape;1485;p48">
                <a:extLst>
                  <a:ext uri="{FF2B5EF4-FFF2-40B4-BE49-F238E27FC236}">
                    <a16:creationId xmlns:a16="http://schemas.microsoft.com/office/drawing/2014/main" id="{C156DBB7-0A00-4742-AF36-106ACD0D4795}"/>
                  </a:ext>
                </a:extLst>
              </p:cNvPr>
              <p:cNvSpPr/>
              <p:nvPr/>
            </p:nvSpPr>
            <p:spPr>
              <a:xfrm>
                <a:off x="7761413" y="2305350"/>
                <a:ext cx="377225" cy="377250"/>
              </a:xfrm>
              <a:custGeom>
                <a:avLst/>
                <a:gdLst/>
                <a:ahLst/>
                <a:cxnLst/>
                <a:rect l="l" t="t" r="r" b="b"/>
                <a:pathLst>
                  <a:path w="15089" h="15090" extrusionOk="0">
                    <a:moveTo>
                      <a:pt x="12074" y="593"/>
                    </a:moveTo>
                    <a:cubicBezTo>
                      <a:pt x="12235" y="593"/>
                      <a:pt x="12370" y="727"/>
                      <a:pt x="12370" y="889"/>
                    </a:cubicBezTo>
                    <a:lnTo>
                      <a:pt x="12370" y="3783"/>
                    </a:lnTo>
                    <a:lnTo>
                      <a:pt x="12370" y="4429"/>
                    </a:lnTo>
                    <a:lnTo>
                      <a:pt x="12370" y="13729"/>
                    </a:lnTo>
                    <a:cubicBezTo>
                      <a:pt x="12370" y="14012"/>
                      <a:pt x="12465" y="14281"/>
                      <a:pt x="12612" y="14497"/>
                    </a:cubicBezTo>
                    <a:lnTo>
                      <a:pt x="1360" y="14497"/>
                    </a:lnTo>
                    <a:cubicBezTo>
                      <a:pt x="929" y="14497"/>
                      <a:pt x="593" y="14160"/>
                      <a:pt x="593" y="13729"/>
                    </a:cubicBezTo>
                    <a:lnTo>
                      <a:pt x="593" y="889"/>
                    </a:lnTo>
                    <a:cubicBezTo>
                      <a:pt x="593" y="727"/>
                      <a:pt x="728" y="593"/>
                      <a:pt x="889" y="593"/>
                    </a:cubicBezTo>
                    <a:close/>
                    <a:moveTo>
                      <a:pt x="889" y="0"/>
                    </a:moveTo>
                    <a:cubicBezTo>
                      <a:pt x="391" y="0"/>
                      <a:pt x="1" y="404"/>
                      <a:pt x="1" y="889"/>
                    </a:cubicBezTo>
                    <a:lnTo>
                      <a:pt x="1" y="13729"/>
                    </a:lnTo>
                    <a:cubicBezTo>
                      <a:pt x="1" y="14483"/>
                      <a:pt x="606" y="15089"/>
                      <a:pt x="1360" y="15089"/>
                    </a:cubicBezTo>
                    <a:lnTo>
                      <a:pt x="13730" y="15089"/>
                    </a:lnTo>
                    <a:cubicBezTo>
                      <a:pt x="14470" y="15089"/>
                      <a:pt x="15089" y="14483"/>
                      <a:pt x="15089" y="13729"/>
                    </a:cubicBezTo>
                    <a:lnTo>
                      <a:pt x="15089" y="10580"/>
                    </a:lnTo>
                    <a:cubicBezTo>
                      <a:pt x="15089" y="10418"/>
                      <a:pt x="14954" y="10283"/>
                      <a:pt x="14793" y="10283"/>
                    </a:cubicBezTo>
                    <a:cubicBezTo>
                      <a:pt x="14631" y="10283"/>
                      <a:pt x="14496" y="10418"/>
                      <a:pt x="14496" y="10580"/>
                    </a:cubicBezTo>
                    <a:lnTo>
                      <a:pt x="14496" y="13729"/>
                    </a:lnTo>
                    <a:cubicBezTo>
                      <a:pt x="14496" y="14160"/>
                      <a:pt x="14146" y="14497"/>
                      <a:pt x="13730" y="14497"/>
                    </a:cubicBezTo>
                    <a:cubicBezTo>
                      <a:pt x="13299" y="14497"/>
                      <a:pt x="12962" y="14160"/>
                      <a:pt x="12962" y="13729"/>
                    </a:cubicBezTo>
                    <a:lnTo>
                      <a:pt x="12962" y="4429"/>
                    </a:lnTo>
                    <a:lnTo>
                      <a:pt x="12962" y="4065"/>
                    </a:lnTo>
                    <a:lnTo>
                      <a:pt x="14496" y="4065"/>
                    </a:lnTo>
                    <a:lnTo>
                      <a:pt x="14496" y="8063"/>
                    </a:lnTo>
                    <a:cubicBezTo>
                      <a:pt x="14496" y="8225"/>
                      <a:pt x="14631" y="8359"/>
                      <a:pt x="14793" y="8359"/>
                    </a:cubicBezTo>
                    <a:cubicBezTo>
                      <a:pt x="14954" y="8359"/>
                      <a:pt x="15089" y="8225"/>
                      <a:pt x="15089" y="8063"/>
                    </a:cubicBezTo>
                    <a:lnTo>
                      <a:pt x="15089" y="3783"/>
                    </a:lnTo>
                    <a:cubicBezTo>
                      <a:pt x="15089" y="3607"/>
                      <a:pt x="14954" y="3487"/>
                      <a:pt x="14793" y="3487"/>
                    </a:cubicBezTo>
                    <a:lnTo>
                      <a:pt x="12962" y="3487"/>
                    </a:lnTo>
                    <a:lnTo>
                      <a:pt x="12962" y="889"/>
                    </a:lnTo>
                    <a:cubicBezTo>
                      <a:pt x="12962" y="404"/>
                      <a:pt x="12572" y="0"/>
                      <a:pt x="1207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81" name="Google Shape;1486;p48">
                <a:extLst>
                  <a:ext uri="{FF2B5EF4-FFF2-40B4-BE49-F238E27FC236}">
                    <a16:creationId xmlns:a16="http://schemas.microsoft.com/office/drawing/2014/main" id="{61EE56A1-53D8-404D-9E2B-E8ACCB18642C}"/>
                  </a:ext>
                </a:extLst>
              </p:cNvPr>
              <p:cNvSpPr/>
              <p:nvPr/>
            </p:nvSpPr>
            <p:spPr>
              <a:xfrm>
                <a:off x="7801138" y="2345400"/>
                <a:ext cx="244625" cy="49825"/>
              </a:xfrm>
              <a:custGeom>
                <a:avLst/>
                <a:gdLst/>
                <a:ahLst/>
                <a:cxnLst/>
                <a:rect l="l" t="t" r="r" b="b"/>
                <a:pathLst>
                  <a:path w="9785" h="1993" extrusionOk="0">
                    <a:moveTo>
                      <a:pt x="9193" y="579"/>
                    </a:moveTo>
                    <a:lnTo>
                      <a:pt x="9193" y="1413"/>
                    </a:lnTo>
                    <a:lnTo>
                      <a:pt x="592" y="1413"/>
                    </a:lnTo>
                    <a:lnTo>
                      <a:pt x="592" y="579"/>
                    </a:lnTo>
                    <a:close/>
                    <a:moveTo>
                      <a:pt x="296" y="1"/>
                    </a:moveTo>
                    <a:cubicBezTo>
                      <a:pt x="135" y="1"/>
                      <a:pt x="0" y="121"/>
                      <a:pt x="0" y="297"/>
                    </a:cubicBezTo>
                    <a:lnTo>
                      <a:pt x="0" y="1709"/>
                    </a:lnTo>
                    <a:cubicBezTo>
                      <a:pt x="0" y="1871"/>
                      <a:pt x="135" y="1993"/>
                      <a:pt x="296" y="1993"/>
                    </a:cubicBezTo>
                    <a:lnTo>
                      <a:pt x="9489" y="1993"/>
                    </a:lnTo>
                    <a:cubicBezTo>
                      <a:pt x="9650" y="1993"/>
                      <a:pt x="9785" y="1871"/>
                      <a:pt x="9785" y="1709"/>
                    </a:cubicBezTo>
                    <a:lnTo>
                      <a:pt x="9785" y="297"/>
                    </a:lnTo>
                    <a:cubicBezTo>
                      <a:pt x="9785" y="121"/>
                      <a:pt x="9650" y="1"/>
                      <a:pt x="948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82" name="Google Shape;1487;p48">
                <a:extLst>
                  <a:ext uri="{FF2B5EF4-FFF2-40B4-BE49-F238E27FC236}">
                    <a16:creationId xmlns:a16="http://schemas.microsoft.com/office/drawing/2014/main" id="{15FCFD39-96B0-4360-8397-A8152BD35D14}"/>
                  </a:ext>
                </a:extLst>
              </p:cNvPr>
              <p:cNvSpPr/>
              <p:nvPr/>
            </p:nvSpPr>
            <p:spPr>
              <a:xfrm>
                <a:off x="7801138" y="2427825"/>
                <a:ext cx="244625" cy="147400"/>
              </a:xfrm>
              <a:custGeom>
                <a:avLst/>
                <a:gdLst/>
                <a:ahLst/>
                <a:cxnLst/>
                <a:rect l="l" t="t" r="r" b="b"/>
                <a:pathLst>
                  <a:path w="9785" h="5896" extrusionOk="0">
                    <a:moveTo>
                      <a:pt x="8762" y="593"/>
                    </a:moveTo>
                    <a:lnTo>
                      <a:pt x="8116" y="1239"/>
                    </a:lnTo>
                    <a:lnTo>
                      <a:pt x="7497" y="1239"/>
                    </a:lnTo>
                    <a:cubicBezTo>
                      <a:pt x="7335" y="1239"/>
                      <a:pt x="7201" y="1373"/>
                      <a:pt x="7201" y="1535"/>
                    </a:cubicBezTo>
                    <a:cubicBezTo>
                      <a:pt x="7201" y="1697"/>
                      <a:pt x="7335" y="1831"/>
                      <a:pt x="7497" y="1831"/>
                    </a:cubicBezTo>
                    <a:lnTo>
                      <a:pt x="7538" y="1831"/>
                    </a:lnTo>
                    <a:lnTo>
                      <a:pt x="6326" y="3042"/>
                    </a:lnTo>
                    <a:lnTo>
                      <a:pt x="5330" y="2046"/>
                    </a:lnTo>
                    <a:cubicBezTo>
                      <a:pt x="5269" y="1986"/>
                      <a:pt x="5192" y="1956"/>
                      <a:pt x="5116" y="1956"/>
                    </a:cubicBezTo>
                    <a:cubicBezTo>
                      <a:pt x="5040" y="1956"/>
                      <a:pt x="4966" y="1986"/>
                      <a:pt x="4912" y="2046"/>
                    </a:cubicBezTo>
                    <a:lnTo>
                      <a:pt x="3755" y="3191"/>
                    </a:lnTo>
                    <a:cubicBezTo>
                      <a:pt x="3647" y="3312"/>
                      <a:pt x="3647" y="3500"/>
                      <a:pt x="3755" y="3608"/>
                    </a:cubicBezTo>
                    <a:cubicBezTo>
                      <a:pt x="3816" y="3669"/>
                      <a:pt x="3893" y="3699"/>
                      <a:pt x="3969" y="3699"/>
                    </a:cubicBezTo>
                    <a:cubicBezTo>
                      <a:pt x="4045" y="3699"/>
                      <a:pt x="4119" y="3669"/>
                      <a:pt x="4173" y="3608"/>
                    </a:cubicBezTo>
                    <a:lnTo>
                      <a:pt x="5115" y="2666"/>
                    </a:lnTo>
                    <a:lnTo>
                      <a:pt x="6111" y="3662"/>
                    </a:lnTo>
                    <a:cubicBezTo>
                      <a:pt x="6165" y="3729"/>
                      <a:pt x="6245" y="3756"/>
                      <a:pt x="6326" y="3756"/>
                    </a:cubicBezTo>
                    <a:cubicBezTo>
                      <a:pt x="6393" y="3756"/>
                      <a:pt x="6474" y="3729"/>
                      <a:pt x="6528" y="3662"/>
                    </a:cubicBezTo>
                    <a:lnTo>
                      <a:pt x="7954" y="2249"/>
                    </a:lnTo>
                    <a:lnTo>
                      <a:pt x="7954" y="2276"/>
                    </a:lnTo>
                    <a:cubicBezTo>
                      <a:pt x="7954" y="2450"/>
                      <a:pt x="8076" y="2572"/>
                      <a:pt x="8250" y="2572"/>
                    </a:cubicBezTo>
                    <a:cubicBezTo>
                      <a:pt x="8412" y="2572"/>
                      <a:pt x="8534" y="2450"/>
                      <a:pt x="8534" y="2276"/>
                    </a:cubicBezTo>
                    <a:lnTo>
                      <a:pt x="8534" y="1657"/>
                    </a:lnTo>
                    <a:lnTo>
                      <a:pt x="9193" y="997"/>
                    </a:lnTo>
                    <a:lnTo>
                      <a:pt x="9193" y="5304"/>
                    </a:lnTo>
                    <a:lnTo>
                      <a:pt x="592" y="5304"/>
                    </a:lnTo>
                    <a:lnTo>
                      <a:pt x="592" y="593"/>
                    </a:lnTo>
                    <a:close/>
                    <a:moveTo>
                      <a:pt x="296" y="1"/>
                    </a:moveTo>
                    <a:cubicBezTo>
                      <a:pt x="135" y="1"/>
                      <a:pt x="0" y="135"/>
                      <a:pt x="0" y="297"/>
                    </a:cubicBezTo>
                    <a:lnTo>
                      <a:pt x="0" y="5600"/>
                    </a:lnTo>
                    <a:cubicBezTo>
                      <a:pt x="0" y="5761"/>
                      <a:pt x="135" y="5896"/>
                      <a:pt x="296" y="5896"/>
                    </a:cubicBezTo>
                    <a:lnTo>
                      <a:pt x="9489" y="5896"/>
                    </a:lnTo>
                    <a:cubicBezTo>
                      <a:pt x="9650" y="5896"/>
                      <a:pt x="9785" y="5761"/>
                      <a:pt x="9785" y="5600"/>
                    </a:cubicBezTo>
                    <a:lnTo>
                      <a:pt x="9785" y="297"/>
                    </a:lnTo>
                    <a:cubicBezTo>
                      <a:pt x="9785" y="135"/>
                      <a:pt x="9650" y="1"/>
                      <a:pt x="948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83" name="Google Shape;1488;p48">
                <a:extLst>
                  <a:ext uri="{FF2B5EF4-FFF2-40B4-BE49-F238E27FC236}">
                    <a16:creationId xmlns:a16="http://schemas.microsoft.com/office/drawing/2014/main" id="{2B949812-9EBC-4E9B-93E3-84B0EACB9962}"/>
                  </a:ext>
                </a:extLst>
              </p:cNvPr>
              <p:cNvSpPr/>
              <p:nvPr/>
            </p:nvSpPr>
            <p:spPr>
              <a:xfrm>
                <a:off x="7833088" y="2471925"/>
                <a:ext cx="44125" cy="79750"/>
              </a:xfrm>
              <a:custGeom>
                <a:avLst/>
                <a:gdLst/>
                <a:ahLst/>
                <a:cxnLst/>
                <a:rect l="l" t="t" r="r" b="b"/>
                <a:pathLst>
                  <a:path w="1765" h="3190" extrusionOk="0">
                    <a:moveTo>
                      <a:pt x="876" y="0"/>
                    </a:moveTo>
                    <a:cubicBezTo>
                      <a:pt x="714" y="0"/>
                      <a:pt x="580" y="135"/>
                      <a:pt x="580" y="296"/>
                    </a:cubicBezTo>
                    <a:cubicBezTo>
                      <a:pt x="243" y="404"/>
                      <a:pt x="0" y="713"/>
                      <a:pt x="0" y="1077"/>
                    </a:cubicBezTo>
                    <a:cubicBezTo>
                      <a:pt x="0" y="1521"/>
                      <a:pt x="391" y="1898"/>
                      <a:pt x="876" y="1898"/>
                    </a:cubicBezTo>
                    <a:cubicBezTo>
                      <a:pt x="1037" y="1898"/>
                      <a:pt x="1172" y="2005"/>
                      <a:pt x="1172" y="2140"/>
                    </a:cubicBezTo>
                    <a:cubicBezTo>
                      <a:pt x="1172" y="2274"/>
                      <a:pt x="1037" y="2382"/>
                      <a:pt x="876" y="2382"/>
                    </a:cubicBezTo>
                    <a:cubicBezTo>
                      <a:pt x="714" y="2382"/>
                      <a:pt x="580" y="2274"/>
                      <a:pt x="580" y="2140"/>
                    </a:cubicBezTo>
                    <a:cubicBezTo>
                      <a:pt x="580" y="1978"/>
                      <a:pt x="458" y="1844"/>
                      <a:pt x="283" y="1844"/>
                    </a:cubicBezTo>
                    <a:cubicBezTo>
                      <a:pt x="122" y="1844"/>
                      <a:pt x="0" y="1978"/>
                      <a:pt x="0" y="2140"/>
                    </a:cubicBezTo>
                    <a:cubicBezTo>
                      <a:pt x="0" y="2504"/>
                      <a:pt x="243" y="2800"/>
                      <a:pt x="580" y="2921"/>
                    </a:cubicBezTo>
                    <a:cubicBezTo>
                      <a:pt x="593" y="3069"/>
                      <a:pt x="727" y="3190"/>
                      <a:pt x="876" y="3190"/>
                    </a:cubicBezTo>
                    <a:cubicBezTo>
                      <a:pt x="1037" y="3190"/>
                      <a:pt x="1158" y="3069"/>
                      <a:pt x="1172" y="2921"/>
                    </a:cubicBezTo>
                    <a:cubicBezTo>
                      <a:pt x="1508" y="2800"/>
                      <a:pt x="1764" y="2504"/>
                      <a:pt x="1764" y="2140"/>
                    </a:cubicBezTo>
                    <a:cubicBezTo>
                      <a:pt x="1764" y="1682"/>
                      <a:pt x="1360" y="1305"/>
                      <a:pt x="876" y="1305"/>
                    </a:cubicBezTo>
                    <a:cubicBezTo>
                      <a:pt x="714" y="1305"/>
                      <a:pt x="580" y="1198"/>
                      <a:pt x="580" y="1077"/>
                    </a:cubicBezTo>
                    <a:cubicBezTo>
                      <a:pt x="580" y="943"/>
                      <a:pt x="714" y="835"/>
                      <a:pt x="876" y="835"/>
                    </a:cubicBezTo>
                    <a:cubicBezTo>
                      <a:pt x="1037" y="835"/>
                      <a:pt x="1172" y="943"/>
                      <a:pt x="1172" y="1077"/>
                    </a:cubicBezTo>
                    <a:cubicBezTo>
                      <a:pt x="1172" y="1239"/>
                      <a:pt x="1306" y="1359"/>
                      <a:pt x="1468" y="1359"/>
                    </a:cubicBezTo>
                    <a:cubicBezTo>
                      <a:pt x="1629" y="1359"/>
                      <a:pt x="1764" y="1239"/>
                      <a:pt x="1764" y="1077"/>
                    </a:cubicBezTo>
                    <a:cubicBezTo>
                      <a:pt x="1764" y="713"/>
                      <a:pt x="1508" y="404"/>
                      <a:pt x="1172" y="296"/>
                    </a:cubicBezTo>
                    <a:cubicBezTo>
                      <a:pt x="1172" y="135"/>
                      <a:pt x="1037" y="0"/>
                      <a:pt x="87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84" name="Google Shape;1489;p48">
                <a:extLst>
                  <a:ext uri="{FF2B5EF4-FFF2-40B4-BE49-F238E27FC236}">
                    <a16:creationId xmlns:a16="http://schemas.microsoft.com/office/drawing/2014/main" id="{5DBDCF34-1EBD-44B4-B2D9-5164B5914C27}"/>
                  </a:ext>
                </a:extLst>
              </p:cNvPr>
              <p:cNvSpPr/>
              <p:nvPr/>
            </p:nvSpPr>
            <p:spPr>
              <a:xfrm>
                <a:off x="7837113" y="2608175"/>
                <a:ext cx="205650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8226" h="594" extrusionOk="0">
                    <a:moveTo>
                      <a:pt x="297" y="1"/>
                    </a:moveTo>
                    <a:cubicBezTo>
                      <a:pt x="135" y="1"/>
                      <a:pt x="1" y="136"/>
                      <a:pt x="1" y="297"/>
                    </a:cubicBezTo>
                    <a:cubicBezTo>
                      <a:pt x="1" y="459"/>
                      <a:pt x="135" y="593"/>
                      <a:pt x="297" y="593"/>
                    </a:cubicBezTo>
                    <a:lnTo>
                      <a:pt x="7929" y="593"/>
                    </a:lnTo>
                    <a:cubicBezTo>
                      <a:pt x="8091" y="593"/>
                      <a:pt x="8225" y="459"/>
                      <a:pt x="8225" y="297"/>
                    </a:cubicBezTo>
                    <a:cubicBezTo>
                      <a:pt x="8225" y="136"/>
                      <a:pt x="8091" y="1"/>
                      <a:pt x="792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85" name="Google Shape;1490;p48">
                <a:extLst>
                  <a:ext uri="{FF2B5EF4-FFF2-40B4-BE49-F238E27FC236}">
                    <a16:creationId xmlns:a16="http://schemas.microsoft.com/office/drawing/2014/main" id="{864AEE04-018C-49A2-856E-AF79B238515B}"/>
                  </a:ext>
                </a:extLst>
              </p:cNvPr>
              <p:cNvSpPr/>
              <p:nvPr/>
            </p:nvSpPr>
            <p:spPr>
              <a:xfrm>
                <a:off x="7803138" y="2608175"/>
                <a:ext cx="14850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4" h="594" extrusionOk="0">
                    <a:moveTo>
                      <a:pt x="297" y="1"/>
                    </a:moveTo>
                    <a:cubicBezTo>
                      <a:pt x="216" y="1"/>
                      <a:pt x="148" y="28"/>
                      <a:pt x="95" y="82"/>
                    </a:cubicBezTo>
                    <a:cubicBezTo>
                      <a:pt x="41" y="136"/>
                      <a:pt x="1" y="216"/>
                      <a:pt x="1" y="297"/>
                    </a:cubicBezTo>
                    <a:cubicBezTo>
                      <a:pt x="1" y="378"/>
                      <a:pt x="41" y="446"/>
                      <a:pt x="95" y="499"/>
                    </a:cubicBezTo>
                    <a:cubicBezTo>
                      <a:pt x="148" y="553"/>
                      <a:pt x="216" y="593"/>
                      <a:pt x="297" y="593"/>
                    </a:cubicBezTo>
                    <a:cubicBezTo>
                      <a:pt x="378" y="593"/>
                      <a:pt x="459" y="553"/>
                      <a:pt x="512" y="499"/>
                    </a:cubicBezTo>
                    <a:cubicBezTo>
                      <a:pt x="566" y="446"/>
                      <a:pt x="593" y="378"/>
                      <a:pt x="593" y="297"/>
                    </a:cubicBezTo>
                    <a:cubicBezTo>
                      <a:pt x="593" y="216"/>
                      <a:pt x="566" y="136"/>
                      <a:pt x="512" y="82"/>
                    </a:cubicBezTo>
                    <a:cubicBezTo>
                      <a:pt x="459" y="28"/>
                      <a:pt x="378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57" name="Google Shape;1476;p48">
              <a:extLst>
                <a:ext uri="{FF2B5EF4-FFF2-40B4-BE49-F238E27FC236}">
                  <a16:creationId xmlns:a16="http://schemas.microsoft.com/office/drawing/2014/main" id="{9B28378D-15F4-4C66-AF95-7B79CC50E82E}"/>
                </a:ext>
              </a:extLst>
            </p:cNvPr>
            <p:cNvGrpSpPr/>
            <p:nvPr/>
          </p:nvGrpSpPr>
          <p:grpSpPr>
            <a:xfrm>
              <a:off x="562480" y="2779397"/>
              <a:ext cx="556591" cy="556518"/>
              <a:chOff x="7761413" y="1591025"/>
              <a:chExt cx="377225" cy="377175"/>
            </a:xfrm>
            <a:solidFill>
              <a:srgbClr val="456CB4"/>
            </a:solidFill>
          </p:grpSpPr>
          <p:sp>
            <p:nvSpPr>
              <p:cNvPr id="273" name="Google Shape;1477;p48">
                <a:extLst>
                  <a:ext uri="{FF2B5EF4-FFF2-40B4-BE49-F238E27FC236}">
                    <a16:creationId xmlns:a16="http://schemas.microsoft.com/office/drawing/2014/main" id="{80D533BE-6D99-49BC-A2D5-6D2E65061032}"/>
                  </a:ext>
                </a:extLst>
              </p:cNvPr>
              <p:cNvSpPr/>
              <p:nvPr/>
            </p:nvSpPr>
            <p:spPr>
              <a:xfrm>
                <a:off x="7761413" y="1829900"/>
                <a:ext cx="112075" cy="138300"/>
              </a:xfrm>
              <a:custGeom>
                <a:avLst/>
                <a:gdLst/>
                <a:ahLst/>
                <a:cxnLst/>
                <a:rect l="l" t="t" r="r" b="b"/>
                <a:pathLst>
                  <a:path w="4483" h="5532" extrusionOk="0">
                    <a:moveTo>
                      <a:pt x="3352" y="579"/>
                    </a:moveTo>
                    <a:cubicBezTo>
                      <a:pt x="3648" y="579"/>
                      <a:pt x="3890" y="821"/>
                      <a:pt x="3890" y="1117"/>
                    </a:cubicBezTo>
                    <a:cubicBezTo>
                      <a:pt x="3890" y="1413"/>
                      <a:pt x="3648" y="1642"/>
                      <a:pt x="3352" y="1642"/>
                    </a:cubicBezTo>
                    <a:lnTo>
                      <a:pt x="1118" y="1642"/>
                    </a:lnTo>
                    <a:cubicBezTo>
                      <a:pt x="821" y="1642"/>
                      <a:pt x="593" y="1413"/>
                      <a:pt x="593" y="1117"/>
                    </a:cubicBezTo>
                    <a:cubicBezTo>
                      <a:pt x="593" y="821"/>
                      <a:pt x="821" y="579"/>
                      <a:pt x="1118" y="579"/>
                    </a:cubicBezTo>
                    <a:close/>
                    <a:moveTo>
                      <a:pt x="3352" y="2235"/>
                    </a:moveTo>
                    <a:cubicBezTo>
                      <a:pt x="3648" y="2235"/>
                      <a:pt x="3890" y="2477"/>
                      <a:pt x="3890" y="2759"/>
                    </a:cubicBezTo>
                    <a:cubicBezTo>
                      <a:pt x="3890" y="3055"/>
                      <a:pt x="3648" y="3297"/>
                      <a:pt x="3352" y="3297"/>
                    </a:cubicBezTo>
                    <a:lnTo>
                      <a:pt x="1118" y="3297"/>
                    </a:lnTo>
                    <a:cubicBezTo>
                      <a:pt x="821" y="3297"/>
                      <a:pt x="593" y="3055"/>
                      <a:pt x="593" y="2759"/>
                    </a:cubicBezTo>
                    <a:cubicBezTo>
                      <a:pt x="593" y="2477"/>
                      <a:pt x="821" y="2235"/>
                      <a:pt x="1118" y="2235"/>
                    </a:cubicBezTo>
                    <a:close/>
                    <a:moveTo>
                      <a:pt x="3352" y="3890"/>
                    </a:moveTo>
                    <a:cubicBezTo>
                      <a:pt x="3648" y="3890"/>
                      <a:pt x="3890" y="4119"/>
                      <a:pt x="3890" y="4415"/>
                    </a:cubicBezTo>
                    <a:cubicBezTo>
                      <a:pt x="3890" y="4711"/>
                      <a:pt x="3648" y="4940"/>
                      <a:pt x="3352" y="4940"/>
                    </a:cubicBezTo>
                    <a:lnTo>
                      <a:pt x="1118" y="4940"/>
                    </a:lnTo>
                    <a:cubicBezTo>
                      <a:pt x="821" y="4940"/>
                      <a:pt x="593" y="4711"/>
                      <a:pt x="593" y="4415"/>
                    </a:cubicBezTo>
                    <a:cubicBezTo>
                      <a:pt x="593" y="4119"/>
                      <a:pt x="821" y="3890"/>
                      <a:pt x="1118" y="3890"/>
                    </a:cubicBezTo>
                    <a:close/>
                    <a:moveTo>
                      <a:pt x="1118" y="0"/>
                    </a:moveTo>
                    <a:cubicBezTo>
                      <a:pt x="498" y="0"/>
                      <a:pt x="1" y="498"/>
                      <a:pt x="1" y="1117"/>
                    </a:cubicBezTo>
                    <a:cubicBezTo>
                      <a:pt x="1" y="1440"/>
                      <a:pt x="136" y="1736"/>
                      <a:pt x="364" y="1939"/>
                    </a:cubicBezTo>
                    <a:cubicBezTo>
                      <a:pt x="136" y="2140"/>
                      <a:pt x="1" y="2436"/>
                      <a:pt x="1" y="2759"/>
                    </a:cubicBezTo>
                    <a:cubicBezTo>
                      <a:pt x="1" y="3096"/>
                      <a:pt x="136" y="3378"/>
                      <a:pt x="364" y="3594"/>
                    </a:cubicBezTo>
                    <a:cubicBezTo>
                      <a:pt x="136" y="3796"/>
                      <a:pt x="1" y="4092"/>
                      <a:pt x="1" y="4415"/>
                    </a:cubicBezTo>
                    <a:cubicBezTo>
                      <a:pt x="1" y="5034"/>
                      <a:pt x="498" y="5532"/>
                      <a:pt x="1118" y="5532"/>
                    </a:cubicBezTo>
                    <a:lnTo>
                      <a:pt x="3352" y="5532"/>
                    </a:lnTo>
                    <a:cubicBezTo>
                      <a:pt x="3971" y="5532"/>
                      <a:pt x="4482" y="5034"/>
                      <a:pt x="4482" y="4415"/>
                    </a:cubicBezTo>
                    <a:cubicBezTo>
                      <a:pt x="4482" y="4092"/>
                      <a:pt x="4335" y="3796"/>
                      <a:pt x="4120" y="3594"/>
                    </a:cubicBezTo>
                    <a:cubicBezTo>
                      <a:pt x="4335" y="3378"/>
                      <a:pt x="4482" y="3096"/>
                      <a:pt x="4482" y="2759"/>
                    </a:cubicBezTo>
                    <a:cubicBezTo>
                      <a:pt x="4482" y="2436"/>
                      <a:pt x="4335" y="2140"/>
                      <a:pt x="4120" y="1939"/>
                    </a:cubicBezTo>
                    <a:cubicBezTo>
                      <a:pt x="4335" y="1736"/>
                      <a:pt x="4482" y="1440"/>
                      <a:pt x="4482" y="1117"/>
                    </a:cubicBezTo>
                    <a:cubicBezTo>
                      <a:pt x="4482" y="498"/>
                      <a:pt x="3971" y="0"/>
                      <a:pt x="335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74" name="Google Shape;1478;p48">
                <a:extLst>
                  <a:ext uri="{FF2B5EF4-FFF2-40B4-BE49-F238E27FC236}">
                    <a16:creationId xmlns:a16="http://schemas.microsoft.com/office/drawing/2014/main" id="{2A4CB295-CD53-486E-AAB6-67CDCF3E2423}"/>
                  </a:ext>
                </a:extLst>
              </p:cNvPr>
              <p:cNvSpPr/>
              <p:nvPr/>
            </p:nvSpPr>
            <p:spPr>
              <a:xfrm>
                <a:off x="7838138" y="1591025"/>
                <a:ext cx="300500" cy="377175"/>
              </a:xfrm>
              <a:custGeom>
                <a:avLst/>
                <a:gdLst/>
                <a:ahLst/>
                <a:cxnLst/>
                <a:rect l="l" t="t" r="r" b="b"/>
                <a:pathLst>
                  <a:path w="12020" h="15087" extrusionOk="0">
                    <a:moveTo>
                      <a:pt x="1198" y="591"/>
                    </a:moveTo>
                    <a:cubicBezTo>
                      <a:pt x="1697" y="591"/>
                      <a:pt x="2786" y="658"/>
                      <a:pt x="3446" y="1318"/>
                    </a:cubicBezTo>
                    <a:cubicBezTo>
                      <a:pt x="3958" y="1816"/>
                      <a:pt x="4119" y="2556"/>
                      <a:pt x="4159" y="3108"/>
                    </a:cubicBezTo>
                    <a:lnTo>
                      <a:pt x="3244" y="2192"/>
                    </a:lnTo>
                    <a:cubicBezTo>
                      <a:pt x="3190" y="2139"/>
                      <a:pt x="3116" y="2112"/>
                      <a:pt x="3040" y="2112"/>
                    </a:cubicBezTo>
                    <a:cubicBezTo>
                      <a:pt x="2965" y="2112"/>
                      <a:pt x="2888" y="2139"/>
                      <a:pt x="2827" y="2192"/>
                    </a:cubicBezTo>
                    <a:cubicBezTo>
                      <a:pt x="2720" y="2314"/>
                      <a:pt x="2720" y="2503"/>
                      <a:pt x="2827" y="2610"/>
                    </a:cubicBezTo>
                    <a:lnTo>
                      <a:pt x="3782" y="3565"/>
                    </a:lnTo>
                    <a:cubicBezTo>
                      <a:pt x="3217" y="3538"/>
                      <a:pt x="2423" y="3404"/>
                      <a:pt x="1898" y="2879"/>
                    </a:cubicBezTo>
                    <a:cubicBezTo>
                      <a:pt x="1225" y="2233"/>
                      <a:pt x="1185" y="1103"/>
                      <a:pt x="1198" y="591"/>
                    </a:cubicBezTo>
                    <a:close/>
                    <a:moveTo>
                      <a:pt x="7739" y="591"/>
                    </a:moveTo>
                    <a:cubicBezTo>
                      <a:pt x="7753" y="1103"/>
                      <a:pt x="7713" y="2233"/>
                      <a:pt x="7054" y="2879"/>
                    </a:cubicBezTo>
                    <a:cubicBezTo>
                      <a:pt x="6528" y="3391"/>
                      <a:pt x="5735" y="3538"/>
                      <a:pt x="5169" y="3565"/>
                    </a:cubicBezTo>
                    <a:lnTo>
                      <a:pt x="6138" y="2596"/>
                    </a:lnTo>
                    <a:cubicBezTo>
                      <a:pt x="6246" y="2489"/>
                      <a:pt x="6246" y="2300"/>
                      <a:pt x="6138" y="2180"/>
                    </a:cubicBezTo>
                    <a:cubicBezTo>
                      <a:pt x="6077" y="2126"/>
                      <a:pt x="6000" y="2099"/>
                      <a:pt x="5924" y="2099"/>
                    </a:cubicBezTo>
                    <a:cubicBezTo>
                      <a:pt x="5848" y="2099"/>
                      <a:pt x="5774" y="2126"/>
                      <a:pt x="5721" y="2180"/>
                    </a:cubicBezTo>
                    <a:lnTo>
                      <a:pt x="4778" y="3122"/>
                    </a:lnTo>
                    <a:cubicBezTo>
                      <a:pt x="4832" y="2569"/>
                      <a:pt x="4994" y="1816"/>
                      <a:pt x="5492" y="1318"/>
                    </a:cubicBezTo>
                    <a:cubicBezTo>
                      <a:pt x="6151" y="685"/>
                      <a:pt x="7201" y="591"/>
                      <a:pt x="7713" y="591"/>
                    </a:cubicBezTo>
                    <a:close/>
                    <a:moveTo>
                      <a:pt x="11427" y="9663"/>
                    </a:moveTo>
                    <a:lnTo>
                      <a:pt x="11427" y="11668"/>
                    </a:lnTo>
                    <a:lnTo>
                      <a:pt x="7592" y="11668"/>
                    </a:lnTo>
                    <a:cubicBezTo>
                      <a:pt x="7040" y="11668"/>
                      <a:pt x="6596" y="11224"/>
                      <a:pt x="6596" y="10672"/>
                    </a:cubicBezTo>
                    <a:cubicBezTo>
                      <a:pt x="6596" y="10121"/>
                      <a:pt x="7040" y="9663"/>
                      <a:pt x="7592" y="9663"/>
                    </a:cubicBezTo>
                    <a:close/>
                    <a:moveTo>
                      <a:pt x="1237" y="1"/>
                    </a:moveTo>
                    <a:cubicBezTo>
                      <a:pt x="1070" y="1"/>
                      <a:pt x="955" y="9"/>
                      <a:pt x="916" y="12"/>
                    </a:cubicBezTo>
                    <a:cubicBezTo>
                      <a:pt x="835" y="26"/>
                      <a:pt x="767" y="53"/>
                      <a:pt x="714" y="107"/>
                    </a:cubicBezTo>
                    <a:cubicBezTo>
                      <a:pt x="660" y="161"/>
                      <a:pt x="633" y="227"/>
                      <a:pt x="633" y="295"/>
                    </a:cubicBezTo>
                    <a:cubicBezTo>
                      <a:pt x="606" y="550"/>
                      <a:pt x="458" y="2300"/>
                      <a:pt x="1481" y="3310"/>
                    </a:cubicBezTo>
                    <a:cubicBezTo>
                      <a:pt x="2235" y="4050"/>
                      <a:pt x="3379" y="4158"/>
                      <a:pt x="4025" y="4158"/>
                    </a:cubicBezTo>
                    <a:lnTo>
                      <a:pt x="4173" y="4158"/>
                    </a:lnTo>
                    <a:lnTo>
                      <a:pt x="4173" y="6257"/>
                    </a:lnTo>
                    <a:lnTo>
                      <a:pt x="1467" y="6257"/>
                    </a:lnTo>
                    <a:cubicBezTo>
                      <a:pt x="660" y="6257"/>
                      <a:pt x="1" y="6917"/>
                      <a:pt x="1" y="7725"/>
                    </a:cubicBezTo>
                    <a:lnTo>
                      <a:pt x="1" y="8734"/>
                    </a:lnTo>
                    <a:cubicBezTo>
                      <a:pt x="1" y="8895"/>
                      <a:pt x="121" y="9030"/>
                      <a:pt x="283" y="9030"/>
                    </a:cubicBezTo>
                    <a:cubicBezTo>
                      <a:pt x="458" y="9030"/>
                      <a:pt x="579" y="8895"/>
                      <a:pt x="579" y="8734"/>
                    </a:cubicBezTo>
                    <a:lnTo>
                      <a:pt x="579" y="7725"/>
                    </a:lnTo>
                    <a:cubicBezTo>
                      <a:pt x="579" y="7240"/>
                      <a:pt x="983" y="6837"/>
                      <a:pt x="1467" y="6837"/>
                    </a:cubicBezTo>
                    <a:lnTo>
                      <a:pt x="10539" y="6837"/>
                    </a:lnTo>
                    <a:cubicBezTo>
                      <a:pt x="11024" y="6837"/>
                      <a:pt x="11427" y="7240"/>
                      <a:pt x="11427" y="7725"/>
                    </a:cubicBezTo>
                    <a:lnTo>
                      <a:pt x="11427" y="9084"/>
                    </a:lnTo>
                    <a:lnTo>
                      <a:pt x="7592" y="9084"/>
                    </a:lnTo>
                    <a:cubicBezTo>
                      <a:pt x="6717" y="9084"/>
                      <a:pt x="6004" y="9798"/>
                      <a:pt x="6004" y="10672"/>
                    </a:cubicBezTo>
                    <a:cubicBezTo>
                      <a:pt x="6004" y="11547"/>
                      <a:pt x="6717" y="12260"/>
                      <a:pt x="7592" y="12260"/>
                    </a:cubicBezTo>
                    <a:lnTo>
                      <a:pt x="11427" y="12260"/>
                    </a:lnTo>
                    <a:lnTo>
                      <a:pt x="11427" y="13620"/>
                    </a:lnTo>
                    <a:cubicBezTo>
                      <a:pt x="11427" y="14105"/>
                      <a:pt x="11024" y="14495"/>
                      <a:pt x="10539" y="14495"/>
                    </a:cubicBezTo>
                    <a:lnTo>
                      <a:pt x="3594" y="14495"/>
                    </a:lnTo>
                    <a:cubicBezTo>
                      <a:pt x="3432" y="14495"/>
                      <a:pt x="3298" y="14629"/>
                      <a:pt x="3298" y="14791"/>
                    </a:cubicBezTo>
                    <a:cubicBezTo>
                      <a:pt x="3298" y="14952"/>
                      <a:pt x="3432" y="15087"/>
                      <a:pt x="3594" y="15087"/>
                    </a:cubicBezTo>
                    <a:lnTo>
                      <a:pt x="10539" y="15087"/>
                    </a:lnTo>
                    <a:cubicBezTo>
                      <a:pt x="11347" y="15087"/>
                      <a:pt x="12020" y="14428"/>
                      <a:pt x="12020" y="13620"/>
                    </a:cubicBezTo>
                    <a:lnTo>
                      <a:pt x="12020" y="11964"/>
                    </a:lnTo>
                    <a:lnTo>
                      <a:pt x="12020" y="9380"/>
                    </a:lnTo>
                    <a:lnTo>
                      <a:pt x="12020" y="7725"/>
                    </a:lnTo>
                    <a:cubicBezTo>
                      <a:pt x="12020" y="6917"/>
                      <a:pt x="11347" y="6257"/>
                      <a:pt x="10539" y="6257"/>
                    </a:cubicBezTo>
                    <a:lnTo>
                      <a:pt x="4765" y="6257"/>
                    </a:lnTo>
                    <a:lnTo>
                      <a:pt x="4765" y="4158"/>
                    </a:lnTo>
                    <a:lnTo>
                      <a:pt x="4927" y="4158"/>
                    </a:lnTo>
                    <a:cubicBezTo>
                      <a:pt x="5559" y="4158"/>
                      <a:pt x="6704" y="4050"/>
                      <a:pt x="7457" y="3310"/>
                    </a:cubicBezTo>
                    <a:cubicBezTo>
                      <a:pt x="8480" y="2300"/>
                      <a:pt x="8346" y="564"/>
                      <a:pt x="8319" y="295"/>
                    </a:cubicBezTo>
                    <a:cubicBezTo>
                      <a:pt x="8305" y="227"/>
                      <a:pt x="8278" y="161"/>
                      <a:pt x="8224" y="107"/>
                    </a:cubicBezTo>
                    <a:cubicBezTo>
                      <a:pt x="8170" y="53"/>
                      <a:pt x="8103" y="26"/>
                      <a:pt x="8036" y="26"/>
                    </a:cubicBezTo>
                    <a:cubicBezTo>
                      <a:pt x="8001" y="23"/>
                      <a:pt x="7877" y="13"/>
                      <a:pt x="7694" y="13"/>
                    </a:cubicBezTo>
                    <a:cubicBezTo>
                      <a:pt x="7098" y="13"/>
                      <a:pt x="5881" y="118"/>
                      <a:pt x="5088" y="900"/>
                    </a:cubicBezTo>
                    <a:cubicBezTo>
                      <a:pt x="4805" y="1170"/>
                      <a:pt x="4604" y="1507"/>
                      <a:pt x="4469" y="1843"/>
                    </a:cubicBezTo>
                    <a:cubicBezTo>
                      <a:pt x="4335" y="1507"/>
                      <a:pt x="4146" y="1170"/>
                      <a:pt x="3863" y="900"/>
                    </a:cubicBezTo>
                    <a:cubicBezTo>
                      <a:pt x="3056" y="104"/>
                      <a:pt x="1824" y="1"/>
                      <a:pt x="12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75" name="Google Shape;1479;p48">
                <a:extLst>
                  <a:ext uri="{FF2B5EF4-FFF2-40B4-BE49-F238E27FC236}">
                    <a16:creationId xmlns:a16="http://schemas.microsoft.com/office/drawing/2014/main" id="{E9225DC8-C81A-4E8D-9928-11E87557F1D9}"/>
                  </a:ext>
                </a:extLst>
              </p:cNvPr>
              <p:cNvSpPr/>
              <p:nvPr/>
            </p:nvSpPr>
            <p:spPr>
              <a:xfrm>
                <a:off x="7888938" y="1953375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1"/>
                    </a:moveTo>
                    <a:cubicBezTo>
                      <a:pt x="216" y="1"/>
                      <a:pt x="135" y="41"/>
                      <a:pt x="81" y="95"/>
                    </a:cubicBezTo>
                    <a:cubicBezTo>
                      <a:pt x="28" y="149"/>
                      <a:pt x="1" y="216"/>
                      <a:pt x="1" y="297"/>
                    </a:cubicBezTo>
                    <a:cubicBezTo>
                      <a:pt x="1" y="377"/>
                      <a:pt x="28" y="458"/>
                      <a:pt x="81" y="512"/>
                    </a:cubicBezTo>
                    <a:cubicBezTo>
                      <a:pt x="135" y="566"/>
                      <a:pt x="216" y="593"/>
                      <a:pt x="284" y="593"/>
                    </a:cubicBezTo>
                    <a:cubicBezTo>
                      <a:pt x="365" y="593"/>
                      <a:pt x="445" y="566"/>
                      <a:pt x="499" y="512"/>
                    </a:cubicBezTo>
                    <a:cubicBezTo>
                      <a:pt x="553" y="458"/>
                      <a:pt x="580" y="377"/>
                      <a:pt x="580" y="297"/>
                    </a:cubicBezTo>
                    <a:cubicBezTo>
                      <a:pt x="580" y="216"/>
                      <a:pt x="553" y="149"/>
                      <a:pt x="499" y="95"/>
                    </a:cubicBezTo>
                    <a:cubicBezTo>
                      <a:pt x="445" y="41"/>
                      <a:pt x="365" y="1"/>
                      <a:pt x="28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76" name="Google Shape;1480;p48">
                <a:extLst>
                  <a:ext uri="{FF2B5EF4-FFF2-40B4-BE49-F238E27FC236}">
                    <a16:creationId xmlns:a16="http://schemas.microsoft.com/office/drawing/2014/main" id="{DDE6A54A-F7DA-4248-96EF-C65DA87AF19D}"/>
                  </a:ext>
                </a:extLst>
              </p:cNvPr>
              <p:cNvSpPr/>
              <p:nvPr/>
            </p:nvSpPr>
            <p:spPr>
              <a:xfrm>
                <a:off x="8021863" y="1850400"/>
                <a:ext cx="14825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94" extrusionOk="0">
                    <a:moveTo>
                      <a:pt x="297" y="1"/>
                    </a:moveTo>
                    <a:cubicBezTo>
                      <a:pt x="216" y="1"/>
                      <a:pt x="135" y="28"/>
                      <a:pt x="81" y="82"/>
                    </a:cubicBezTo>
                    <a:cubicBezTo>
                      <a:pt x="28" y="135"/>
                      <a:pt x="1" y="216"/>
                      <a:pt x="1" y="297"/>
                    </a:cubicBezTo>
                    <a:cubicBezTo>
                      <a:pt x="1" y="378"/>
                      <a:pt x="28" y="446"/>
                      <a:pt x="81" y="499"/>
                    </a:cubicBezTo>
                    <a:cubicBezTo>
                      <a:pt x="135" y="553"/>
                      <a:pt x="216" y="593"/>
                      <a:pt x="297" y="593"/>
                    </a:cubicBezTo>
                    <a:cubicBezTo>
                      <a:pt x="378" y="593"/>
                      <a:pt x="444" y="553"/>
                      <a:pt x="498" y="499"/>
                    </a:cubicBezTo>
                    <a:cubicBezTo>
                      <a:pt x="552" y="446"/>
                      <a:pt x="593" y="378"/>
                      <a:pt x="593" y="297"/>
                    </a:cubicBezTo>
                    <a:cubicBezTo>
                      <a:pt x="593" y="216"/>
                      <a:pt x="552" y="135"/>
                      <a:pt x="498" y="82"/>
                    </a:cubicBezTo>
                    <a:cubicBezTo>
                      <a:pt x="444" y="28"/>
                      <a:pt x="378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77" name="Google Shape;1481;p48">
                <a:extLst>
                  <a:ext uri="{FF2B5EF4-FFF2-40B4-BE49-F238E27FC236}">
                    <a16:creationId xmlns:a16="http://schemas.microsoft.com/office/drawing/2014/main" id="{243B9E28-F7E6-42DA-AC89-2BEC2943A86A}"/>
                  </a:ext>
                </a:extLst>
              </p:cNvPr>
              <p:cNvSpPr/>
              <p:nvPr/>
            </p:nvSpPr>
            <p:spPr>
              <a:xfrm>
                <a:off x="7880863" y="1786150"/>
                <a:ext cx="8652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3461" h="593" extrusionOk="0">
                    <a:moveTo>
                      <a:pt x="284" y="1"/>
                    </a:moveTo>
                    <a:cubicBezTo>
                      <a:pt x="122" y="1"/>
                      <a:pt x="1" y="135"/>
                      <a:pt x="1" y="297"/>
                    </a:cubicBezTo>
                    <a:cubicBezTo>
                      <a:pt x="1" y="458"/>
                      <a:pt x="122" y="593"/>
                      <a:pt x="284" y="593"/>
                    </a:cubicBezTo>
                    <a:lnTo>
                      <a:pt x="3164" y="593"/>
                    </a:lnTo>
                    <a:cubicBezTo>
                      <a:pt x="3326" y="593"/>
                      <a:pt x="3460" y="458"/>
                      <a:pt x="3460" y="297"/>
                    </a:cubicBezTo>
                    <a:cubicBezTo>
                      <a:pt x="3460" y="135"/>
                      <a:pt x="3326" y="1"/>
                      <a:pt x="316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78" name="Google Shape;1482;p48">
                <a:extLst>
                  <a:ext uri="{FF2B5EF4-FFF2-40B4-BE49-F238E27FC236}">
                    <a16:creationId xmlns:a16="http://schemas.microsoft.com/office/drawing/2014/main" id="{29345E25-DBB9-4C22-A878-F6260EFD9CC8}"/>
                  </a:ext>
                </a:extLst>
              </p:cNvPr>
              <p:cNvSpPr/>
              <p:nvPr/>
            </p:nvSpPr>
            <p:spPr>
              <a:xfrm>
                <a:off x="7982488" y="1786150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1"/>
                    </a:moveTo>
                    <a:cubicBezTo>
                      <a:pt x="216" y="1"/>
                      <a:pt x="135" y="40"/>
                      <a:pt x="81" y="94"/>
                    </a:cubicBezTo>
                    <a:cubicBezTo>
                      <a:pt x="27" y="148"/>
                      <a:pt x="0" y="216"/>
                      <a:pt x="0" y="297"/>
                    </a:cubicBezTo>
                    <a:cubicBezTo>
                      <a:pt x="0" y="378"/>
                      <a:pt x="27" y="458"/>
                      <a:pt x="81" y="512"/>
                    </a:cubicBezTo>
                    <a:cubicBezTo>
                      <a:pt x="135" y="566"/>
                      <a:pt x="216" y="593"/>
                      <a:pt x="284" y="593"/>
                    </a:cubicBezTo>
                    <a:cubicBezTo>
                      <a:pt x="364" y="593"/>
                      <a:pt x="445" y="566"/>
                      <a:pt x="499" y="512"/>
                    </a:cubicBezTo>
                    <a:cubicBezTo>
                      <a:pt x="553" y="458"/>
                      <a:pt x="580" y="378"/>
                      <a:pt x="580" y="297"/>
                    </a:cubicBezTo>
                    <a:cubicBezTo>
                      <a:pt x="580" y="216"/>
                      <a:pt x="553" y="148"/>
                      <a:pt x="499" y="94"/>
                    </a:cubicBezTo>
                    <a:cubicBezTo>
                      <a:pt x="445" y="40"/>
                      <a:pt x="364" y="1"/>
                      <a:pt x="28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58" name="Google Shape;1570;p49">
              <a:extLst>
                <a:ext uri="{FF2B5EF4-FFF2-40B4-BE49-F238E27FC236}">
                  <a16:creationId xmlns:a16="http://schemas.microsoft.com/office/drawing/2014/main" id="{482A8357-07F4-4966-9A6F-A8335A5FD964}"/>
                </a:ext>
              </a:extLst>
            </p:cNvPr>
            <p:cNvGrpSpPr/>
            <p:nvPr/>
          </p:nvGrpSpPr>
          <p:grpSpPr>
            <a:xfrm>
              <a:off x="440303" y="5428723"/>
              <a:ext cx="663468" cy="592500"/>
              <a:chOff x="4005138" y="3753950"/>
              <a:chExt cx="377925" cy="337500"/>
            </a:xfrm>
            <a:solidFill>
              <a:srgbClr val="0EA89F"/>
            </a:solidFill>
          </p:grpSpPr>
          <p:sp>
            <p:nvSpPr>
              <p:cNvPr id="267" name="Google Shape;1571;p49">
                <a:extLst>
                  <a:ext uri="{FF2B5EF4-FFF2-40B4-BE49-F238E27FC236}">
                    <a16:creationId xmlns:a16="http://schemas.microsoft.com/office/drawing/2014/main" id="{6B87BFC1-A0AC-42EF-ADD2-689D48095FC8}"/>
                  </a:ext>
                </a:extLst>
              </p:cNvPr>
              <p:cNvSpPr/>
              <p:nvPr/>
            </p:nvSpPr>
            <p:spPr>
              <a:xfrm>
                <a:off x="4005138" y="3864325"/>
                <a:ext cx="377925" cy="227125"/>
              </a:xfrm>
              <a:custGeom>
                <a:avLst/>
                <a:gdLst/>
                <a:ahLst/>
                <a:cxnLst/>
                <a:rect l="l" t="t" r="r" b="b"/>
                <a:pathLst>
                  <a:path w="15117" h="9085" extrusionOk="0">
                    <a:moveTo>
                      <a:pt x="8845" y="592"/>
                    </a:moveTo>
                    <a:cubicBezTo>
                      <a:pt x="8979" y="592"/>
                      <a:pt x="9100" y="686"/>
                      <a:pt x="9141" y="821"/>
                    </a:cubicBezTo>
                    <a:lnTo>
                      <a:pt x="9611" y="2840"/>
                    </a:lnTo>
                    <a:lnTo>
                      <a:pt x="5519" y="2840"/>
                    </a:lnTo>
                    <a:lnTo>
                      <a:pt x="5991" y="821"/>
                    </a:lnTo>
                    <a:cubicBezTo>
                      <a:pt x="6031" y="686"/>
                      <a:pt x="6139" y="592"/>
                      <a:pt x="6287" y="592"/>
                    </a:cubicBezTo>
                    <a:close/>
                    <a:moveTo>
                      <a:pt x="7861" y="3419"/>
                    </a:moveTo>
                    <a:cubicBezTo>
                      <a:pt x="7849" y="3459"/>
                      <a:pt x="7835" y="3486"/>
                      <a:pt x="7835" y="3513"/>
                    </a:cubicBezTo>
                    <a:lnTo>
                      <a:pt x="7565" y="4670"/>
                    </a:lnTo>
                    <a:lnTo>
                      <a:pt x="7283" y="3513"/>
                    </a:lnTo>
                    <a:cubicBezTo>
                      <a:pt x="7283" y="3486"/>
                      <a:pt x="7269" y="3459"/>
                      <a:pt x="7256" y="3419"/>
                    </a:cubicBezTo>
                    <a:close/>
                    <a:moveTo>
                      <a:pt x="6422" y="3419"/>
                    </a:moveTo>
                    <a:cubicBezTo>
                      <a:pt x="6569" y="3419"/>
                      <a:pt x="6677" y="3513"/>
                      <a:pt x="6718" y="3647"/>
                    </a:cubicBezTo>
                    <a:lnTo>
                      <a:pt x="7188" y="5666"/>
                    </a:lnTo>
                    <a:lnTo>
                      <a:pt x="3097" y="5666"/>
                    </a:lnTo>
                    <a:lnTo>
                      <a:pt x="3568" y="3647"/>
                    </a:lnTo>
                    <a:cubicBezTo>
                      <a:pt x="3608" y="3513"/>
                      <a:pt x="3716" y="3419"/>
                      <a:pt x="3864" y="3419"/>
                    </a:cubicBezTo>
                    <a:close/>
                    <a:moveTo>
                      <a:pt x="11267" y="3419"/>
                    </a:moveTo>
                    <a:cubicBezTo>
                      <a:pt x="11402" y="3419"/>
                      <a:pt x="11510" y="3513"/>
                      <a:pt x="11549" y="3647"/>
                    </a:cubicBezTo>
                    <a:lnTo>
                      <a:pt x="12021" y="5666"/>
                    </a:lnTo>
                    <a:lnTo>
                      <a:pt x="7929" y="5666"/>
                    </a:lnTo>
                    <a:lnTo>
                      <a:pt x="8400" y="3647"/>
                    </a:lnTo>
                    <a:cubicBezTo>
                      <a:pt x="8441" y="3513"/>
                      <a:pt x="8561" y="3419"/>
                      <a:pt x="8696" y="3419"/>
                    </a:cubicBezTo>
                    <a:close/>
                    <a:moveTo>
                      <a:pt x="10271" y="6245"/>
                    </a:moveTo>
                    <a:cubicBezTo>
                      <a:pt x="10271" y="6285"/>
                      <a:pt x="10257" y="6312"/>
                      <a:pt x="10244" y="6339"/>
                    </a:cubicBezTo>
                    <a:lnTo>
                      <a:pt x="9975" y="7497"/>
                    </a:lnTo>
                    <a:lnTo>
                      <a:pt x="9706" y="6339"/>
                    </a:lnTo>
                    <a:cubicBezTo>
                      <a:pt x="9706" y="6312"/>
                      <a:pt x="9692" y="6285"/>
                      <a:pt x="9679" y="6245"/>
                    </a:cubicBezTo>
                    <a:close/>
                    <a:moveTo>
                      <a:pt x="5453" y="6245"/>
                    </a:moveTo>
                    <a:cubicBezTo>
                      <a:pt x="5439" y="6285"/>
                      <a:pt x="5426" y="6312"/>
                      <a:pt x="5426" y="6339"/>
                    </a:cubicBezTo>
                    <a:lnTo>
                      <a:pt x="5143" y="7511"/>
                    </a:lnTo>
                    <a:lnTo>
                      <a:pt x="4873" y="6339"/>
                    </a:lnTo>
                    <a:cubicBezTo>
                      <a:pt x="4860" y="6312"/>
                      <a:pt x="4860" y="6285"/>
                      <a:pt x="4846" y="6245"/>
                    </a:cubicBezTo>
                    <a:close/>
                    <a:moveTo>
                      <a:pt x="4012" y="6245"/>
                    </a:moveTo>
                    <a:cubicBezTo>
                      <a:pt x="4147" y="6245"/>
                      <a:pt x="4268" y="6339"/>
                      <a:pt x="4295" y="6474"/>
                    </a:cubicBezTo>
                    <a:lnTo>
                      <a:pt x="4766" y="8493"/>
                    </a:lnTo>
                    <a:lnTo>
                      <a:pt x="688" y="8493"/>
                    </a:lnTo>
                    <a:lnTo>
                      <a:pt x="823" y="7900"/>
                    </a:lnTo>
                    <a:lnTo>
                      <a:pt x="2276" y="7900"/>
                    </a:lnTo>
                    <a:cubicBezTo>
                      <a:pt x="2438" y="7900"/>
                      <a:pt x="2572" y="7766"/>
                      <a:pt x="2572" y="7604"/>
                    </a:cubicBezTo>
                    <a:cubicBezTo>
                      <a:pt x="2572" y="7443"/>
                      <a:pt x="2438" y="7308"/>
                      <a:pt x="2276" y="7308"/>
                    </a:cubicBezTo>
                    <a:lnTo>
                      <a:pt x="957" y="7308"/>
                    </a:lnTo>
                    <a:lnTo>
                      <a:pt x="1159" y="6474"/>
                    </a:lnTo>
                    <a:cubicBezTo>
                      <a:pt x="1185" y="6339"/>
                      <a:pt x="1307" y="6245"/>
                      <a:pt x="1442" y="6245"/>
                    </a:cubicBezTo>
                    <a:close/>
                    <a:moveTo>
                      <a:pt x="8845" y="6245"/>
                    </a:moveTo>
                    <a:cubicBezTo>
                      <a:pt x="8979" y="6245"/>
                      <a:pt x="9100" y="6339"/>
                      <a:pt x="9127" y="6474"/>
                    </a:cubicBezTo>
                    <a:lnTo>
                      <a:pt x="9611" y="8493"/>
                    </a:lnTo>
                    <a:lnTo>
                      <a:pt x="5519" y="8493"/>
                    </a:lnTo>
                    <a:lnTo>
                      <a:pt x="5991" y="6474"/>
                    </a:lnTo>
                    <a:cubicBezTo>
                      <a:pt x="6018" y="6339"/>
                      <a:pt x="6139" y="6245"/>
                      <a:pt x="6273" y="6245"/>
                    </a:cubicBezTo>
                    <a:close/>
                    <a:moveTo>
                      <a:pt x="13676" y="6245"/>
                    </a:moveTo>
                    <a:cubicBezTo>
                      <a:pt x="13811" y="6245"/>
                      <a:pt x="13932" y="6339"/>
                      <a:pt x="13959" y="6474"/>
                    </a:cubicBezTo>
                    <a:lnTo>
                      <a:pt x="14430" y="8493"/>
                    </a:lnTo>
                    <a:lnTo>
                      <a:pt x="10352" y="8493"/>
                    </a:lnTo>
                    <a:lnTo>
                      <a:pt x="10823" y="6474"/>
                    </a:lnTo>
                    <a:cubicBezTo>
                      <a:pt x="10849" y="6339"/>
                      <a:pt x="10971" y="6245"/>
                      <a:pt x="11106" y="6245"/>
                    </a:cubicBezTo>
                    <a:close/>
                    <a:moveTo>
                      <a:pt x="6287" y="0"/>
                    </a:moveTo>
                    <a:cubicBezTo>
                      <a:pt x="5869" y="0"/>
                      <a:pt x="5519" y="282"/>
                      <a:pt x="5426" y="686"/>
                    </a:cubicBezTo>
                    <a:lnTo>
                      <a:pt x="4914" y="2840"/>
                    </a:lnTo>
                    <a:lnTo>
                      <a:pt x="3864" y="2840"/>
                    </a:lnTo>
                    <a:cubicBezTo>
                      <a:pt x="3447" y="2840"/>
                      <a:pt x="3097" y="3109"/>
                      <a:pt x="3003" y="3513"/>
                    </a:cubicBezTo>
                    <a:lnTo>
                      <a:pt x="2492" y="5666"/>
                    </a:lnTo>
                    <a:lnTo>
                      <a:pt x="1442" y="5666"/>
                    </a:lnTo>
                    <a:cubicBezTo>
                      <a:pt x="1038" y="5666"/>
                      <a:pt x="674" y="5949"/>
                      <a:pt x="580" y="6339"/>
                    </a:cubicBezTo>
                    <a:lnTo>
                      <a:pt x="28" y="8722"/>
                    </a:lnTo>
                    <a:cubicBezTo>
                      <a:pt x="1" y="8803"/>
                      <a:pt x="28" y="8896"/>
                      <a:pt x="82" y="8964"/>
                    </a:cubicBezTo>
                    <a:cubicBezTo>
                      <a:pt x="136" y="9045"/>
                      <a:pt x="230" y="9085"/>
                      <a:pt x="311" y="9085"/>
                    </a:cubicBezTo>
                    <a:lnTo>
                      <a:pt x="14807" y="9085"/>
                    </a:lnTo>
                    <a:cubicBezTo>
                      <a:pt x="14901" y="9085"/>
                      <a:pt x="14982" y="9045"/>
                      <a:pt x="15036" y="8964"/>
                    </a:cubicBezTo>
                    <a:cubicBezTo>
                      <a:pt x="15090" y="8896"/>
                      <a:pt x="15117" y="8803"/>
                      <a:pt x="15090" y="8722"/>
                    </a:cubicBezTo>
                    <a:lnTo>
                      <a:pt x="14537" y="6339"/>
                    </a:lnTo>
                    <a:cubicBezTo>
                      <a:pt x="14444" y="5949"/>
                      <a:pt x="14094" y="5666"/>
                      <a:pt x="13676" y="5666"/>
                    </a:cubicBezTo>
                    <a:lnTo>
                      <a:pt x="12626" y="5666"/>
                    </a:lnTo>
                    <a:lnTo>
                      <a:pt x="12115" y="3513"/>
                    </a:lnTo>
                    <a:cubicBezTo>
                      <a:pt x="12021" y="3109"/>
                      <a:pt x="11671" y="2840"/>
                      <a:pt x="11267" y="2840"/>
                    </a:cubicBezTo>
                    <a:lnTo>
                      <a:pt x="10217" y="2840"/>
                    </a:lnTo>
                    <a:lnTo>
                      <a:pt x="9706" y="686"/>
                    </a:lnTo>
                    <a:cubicBezTo>
                      <a:pt x="9611" y="282"/>
                      <a:pt x="9261" y="0"/>
                      <a:pt x="884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68" name="Google Shape;1572;p49">
                <a:extLst>
                  <a:ext uri="{FF2B5EF4-FFF2-40B4-BE49-F238E27FC236}">
                    <a16:creationId xmlns:a16="http://schemas.microsoft.com/office/drawing/2014/main" id="{98133276-F3AB-437F-9A25-B3C7317FC1C8}"/>
                  </a:ext>
                </a:extLst>
              </p:cNvPr>
              <p:cNvSpPr/>
              <p:nvPr/>
            </p:nvSpPr>
            <p:spPr>
              <a:xfrm>
                <a:off x="4186863" y="3780525"/>
                <a:ext cx="14500" cy="43450"/>
              </a:xfrm>
              <a:custGeom>
                <a:avLst/>
                <a:gdLst/>
                <a:ahLst/>
                <a:cxnLst/>
                <a:rect l="l" t="t" r="r" b="b"/>
                <a:pathLst>
                  <a:path w="580" h="1738" extrusionOk="0">
                    <a:moveTo>
                      <a:pt x="296" y="0"/>
                    </a:moveTo>
                    <a:cubicBezTo>
                      <a:pt x="135" y="0"/>
                      <a:pt x="0" y="135"/>
                      <a:pt x="0" y="296"/>
                    </a:cubicBezTo>
                    <a:lnTo>
                      <a:pt x="0" y="1441"/>
                    </a:lnTo>
                    <a:cubicBezTo>
                      <a:pt x="0" y="1602"/>
                      <a:pt x="135" y="1737"/>
                      <a:pt x="296" y="1737"/>
                    </a:cubicBezTo>
                    <a:cubicBezTo>
                      <a:pt x="458" y="1737"/>
                      <a:pt x="580" y="1602"/>
                      <a:pt x="580" y="1441"/>
                    </a:cubicBezTo>
                    <a:lnTo>
                      <a:pt x="580" y="296"/>
                    </a:lnTo>
                    <a:cubicBezTo>
                      <a:pt x="580" y="135"/>
                      <a:pt x="458" y="0"/>
                      <a:pt x="29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69" name="Google Shape;1573;p49">
                <a:extLst>
                  <a:ext uri="{FF2B5EF4-FFF2-40B4-BE49-F238E27FC236}">
                    <a16:creationId xmlns:a16="http://schemas.microsoft.com/office/drawing/2014/main" id="{255FDBE0-0C6E-41DA-B804-FADDB54C6BFD}"/>
                  </a:ext>
                </a:extLst>
              </p:cNvPr>
              <p:cNvSpPr/>
              <p:nvPr/>
            </p:nvSpPr>
            <p:spPr>
              <a:xfrm>
                <a:off x="4186863" y="3753950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96" y="0"/>
                    </a:moveTo>
                    <a:cubicBezTo>
                      <a:pt x="216" y="0"/>
                      <a:pt x="135" y="27"/>
                      <a:pt x="81" y="94"/>
                    </a:cubicBezTo>
                    <a:cubicBezTo>
                      <a:pt x="27" y="148"/>
                      <a:pt x="0" y="216"/>
                      <a:pt x="0" y="297"/>
                    </a:cubicBezTo>
                    <a:cubicBezTo>
                      <a:pt x="0" y="377"/>
                      <a:pt x="27" y="444"/>
                      <a:pt x="81" y="498"/>
                    </a:cubicBezTo>
                    <a:cubicBezTo>
                      <a:pt x="135" y="566"/>
                      <a:pt x="216" y="593"/>
                      <a:pt x="296" y="593"/>
                    </a:cubicBezTo>
                    <a:cubicBezTo>
                      <a:pt x="364" y="593"/>
                      <a:pt x="445" y="566"/>
                      <a:pt x="499" y="498"/>
                    </a:cubicBezTo>
                    <a:cubicBezTo>
                      <a:pt x="553" y="444"/>
                      <a:pt x="580" y="377"/>
                      <a:pt x="580" y="297"/>
                    </a:cubicBezTo>
                    <a:cubicBezTo>
                      <a:pt x="580" y="216"/>
                      <a:pt x="553" y="148"/>
                      <a:pt x="499" y="94"/>
                    </a:cubicBezTo>
                    <a:cubicBezTo>
                      <a:pt x="445" y="27"/>
                      <a:pt x="364" y="0"/>
                      <a:pt x="29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70" name="Google Shape;1574;p49">
                <a:extLst>
                  <a:ext uri="{FF2B5EF4-FFF2-40B4-BE49-F238E27FC236}">
                    <a16:creationId xmlns:a16="http://schemas.microsoft.com/office/drawing/2014/main" id="{E26BE1F6-D3A8-4DDE-B24A-D9577DBF4DF1}"/>
                  </a:ext>
                </a:extLst>
              </p:cNvPr>
              <p:cNvSpPr/>
              <p:nvPr/>
            </p:nvSpPr>
            <p:spPr>
              <a:xfrm>
                <a:off x="4234313" y="3791950"/>
                <a:ext cx="38700" cy="37400"/>
              </a:xfrm>
              <a:custGeom>
                <a:avLst/>
                <a:gdLst/>
                <a:ahLst/>
                <a:cxnLst/>
                <a:rect l="l" t="t" r="r" b="b"/>
                <a:pathLst>
                  <a:path w="1548" h="1496" extrusionOk="0">
                    <a:moveTo>
                      <a:pt x="1227" y="1"/>
                    </a:moveTo>
                    <a:cubicBezTo>
                      <a:pt x="1151" y="1"/>
                      <a:pt x="1077" y="28"/>
                      <a:pt x="1024" y="82"/>
                    </a:cubicBezTo>
                    <a:lnTo>
                      <a:pt x="121" y="984"/>
                    </a:lnTo>
                    <a:cubicBezTo>
                      <a:pt x="1" y="1105"/>
                      <a:pt x="1" y="1293"/>
                      <a:pt x="121" y="1401"/>
                    </a:cubicBezTo>
                    <a:cubicBezTo>
                      <a:pt x="175" y="1454"/>
                      <a:pt x="256" y="1495"/>
                      <a:pt x="324" y="1495"/>
                    </a:cubicBezTo>
                    <a:cubicBezTo>
                      <a:pt x="404" y="1495"/>
                      <a:pt x="485" y="1454"/>
                      <a:pt x="539" y="1401"/>
                    </a:cubicBezTo>
                    <a:lnTo>
                      <a:pt x="1440" y="499"/>
                    </a:lnTo>
                    <a:cubicBezTo>
                      <a:pt x="1548" y="392"/>
                      <a:pt x="1548" y="203"/>
                      <a:pt x="1440" y="82"/>
                    </a:cubicBezTo>
                    <a:cubicBezTo>
                      <a:pt x="1380" y="28"/>
                      <a:pt x="1303" y="1"/>
                      <a:pt x="122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71" name="Google Shape;1575;p49">
                <a:extLst>
                  <a:ext uri="{FF2B5EF4-FFF2-40B4-BE49-F238E27FC236}">
                    <a16:creationId xmlns:a16="http://schemas.microsoft.com/office/drawing/2014/main" id="{5ED10499-F717-4D70-BBF2-B26D7D53213F}"/>
                  </a:ext>
                </a:extLst>
              </p:cNvPr>
              <p:cNvSpPr/>
              <p:nvPr/>
            </p:nvSpPr>
            <p:spPr>
              <a:xfrm>
                <a:off x="4115188" y="3791950"/>
                <a:ext cx="38725" cy="37050"/>
              </a:xfrm>
              <a:custGeom>
                <a:avLst/>
                <a:gdLst/>
                <a:ahLst/>
                <a:cxnLst/>
                <a:rect l="l" t="t" r="r" b="b"/>
                <a:pathLst>
                  <a:path w="1549" h="1482" extrusionOk="0">
                    <a:moveTo>
                      <a:pt x="325" y="1"/>
                    </a:moveTo>
                    <a:cubicBezTo>
                      <a:pt x="249" y="1"/>
                      <a:pt x="175" y="28"/>
                      <a:pt x="121" y="82"/>
                    </a:cubicBezTo>
                    <a:cubicBezTo>
                      <a:pt x="1" y="203"/>
                      <a:pt x="1" y="392"/>
                      <a:pt x="121" y="499"/>
                    </a:cubicBezTo>
                    <a:lnTo>
                      <a:pt x="1010" y="1401"/>
                    </a:lnTo>
                    <a:cubicBezTo>
                      <a:pt x="1078" y="1454"/>
                      <a:pt x="1144" y="1481"/>
                      <a:pt x="1225" y="1481"/>
                    </a:cubicBezTo>
                    <a:cubicBezTo>
                      <a:pt x="1293" y="1481"/>
                      <a:pt x="1374" y="1454"/>
                      <a:pt x="1428" y="1401"/>
                    </a:cubicBezTo>
                    <a:cubicBezTo>
                      <a:pt x="1548" y="1280"/>
                      <a:pt x="1548" y="1105"/>
                      <a:pt x="1428" y="984"/>
                    </a:cubicBezTo>
                    <a:lnTo>
                      <a:pt x="539" y="82"/>
                    </a:lnTo>
                    <a:cubicBezTo>
                      <a:pt x="478" y="28"/>
                      <a:pt x="401" y="1"/>
                      <a:pt x="325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272" name="Google Shape;1576;p49">
                <a:extLst>
                  <a:ext uri="{FF2B5EF4-FFF2-40B4-BE49-F238E27FC236}">
                    <a16:creationId xmlns:a16="http://schemas.microsoft.com/office/drawing/2014/main" id="{3CB94663-4ED7-46E4-ADCA-1C77563C919D}"/>
                  </a:ext>
                </a:extLst>
              </p:cNvPr>
              <p:cNvSpPr/>
              <p:nvPr/>
            </p:nvSpPr>
            <p:spPr>
              <a:xfrm>
                <a:off x="4085913" y="4047025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0"/>
                    </a:moveTo>
                    <a:cubicBezTo>
                      <a:pt x="216" y="0"/>
                      <a:pt x="135" y="41"/>
                      <a:pt x="81" y="95"/>
                    </a:cubicBezTo>
                    <a:cubicBezTo>
                      <a:pt x="27" y="149"/>
                      <a:pt x="0" y="216"/>
                      <a:pt x="0" y="296"/>
                    </a:cubicBezTo>
                    <a:cubicBezTo>
                      <a:pt x="0" y="377"/>
                      <a:pt x="27" y="458"/>
                      <a:pt x="81" y="512"/>
                    </a:cubicBezTo>
                    <a:cubicBezTo>
                      <a:pt x="135" y="566"/>
                      <a:pt x="216" y="592"/>
                      <a:pt x="284" y="592"/>
                    </a:cubicBezTo>
                    <a:cubicBezTo>
                      <a:pt x="364" y="592"/>
                      <a:pt x="445" y="566"/>
                      <a:pt x="499" y="512"/>
                    </a:cubicBezTo>
                    <a:cubicBezTo>
                      <a:pt x="553" y="458"/>
                      <a:pt x="580" y="377"/>
                      <a:pt x="580" y="296"/>
                    </a:cubicBezTo>
                    <a:cubicBezTo>
                      <a:pt x="580" y="216"/>
                      <a:pt x="553" y="149"/>
                      <a:pt x="499" y="95"/>
                    </a:cubicBezTo>
                    <a:cubicBezTo>
                      <a:pt x="445" y="41"/>
                      <a:pt x="364" y="0"/>
                      <a:pt x="28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59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1150882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Market Making and Liquidity Providing</a:t>
              </a:r>
            </a:p>
          </p:txBody>
        </p:sp>
        <p:sp>
          <p:nvSpPr>
            <p:cNvPr id="260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1090715"/>
              <a:ext cx="66476" cy="1207008"/>
            </a:xfrm>
            <a:prstGeom prst="rect">
              <a:avLst/>
            </a:prstGeom>
            <a:solidFill>
              <a:srgbClr val="6565AD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261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2501271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Cross-Listing</a:t>
              </a:r>
            </a:p>
          </p:txBody>
        </p:sp>
        <p:sp>
          <p:nvSpPr>
            <p:cNvPr id="262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2441104"/>
              <a:ext cx="66476" cy="1207008"/>
            </a:xfrm>
            <a:prstGeom prst="rect">
              <a:avLst/>
            </a:prstGeom>
            <a:solidFill>
              <a:srgbClr val="456CB4"/>
            </a:solidFill>
            <a:ln>
              <a:solidFill>
                <a:srgbClr val="456C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263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3824465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lvl="0" algn="ctr" rtl="1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Promoting MSX locally &amp; Internationally</a:t>
              </a:r>
              <a:endParaRPr lang="ar-OM" b="1" dirty="0">
                <a:solidFill>
                  <a:schemeClr val="tx1"/>
                </a:solidFill>
              </a:endParaRPr>
            </a:p>
          </p:txBody>
        </p:sp>
        <p:sp>
          <p:nvSpPr>
            <p:cNvPr id="264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3764298"/>
              <a:ext cx="66476" cy="1207008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265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5025" y="5194429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Sectorial Total Return Indices</a:t>
              </a:r>
              <a:endParaRPr lang="ar-OM" b="1" dirty="0">
                <a:solidFill>
                  <a:schemeClr val="tx1"/>
                </a:solidFill>
              </a:endParaRPr>
            </a:p>
          </p:txBody>
        </p:sp>
        <p:sp>
          <p:nvSpPr>
            <p:cNvPr id="266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61787" y="5134262"/>
              <a:ext cx="66476" cy="1207008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</p:grpSp>
      <p:grpSp>
        <p:nvGrpSpPr>
          <p:cNvPr id="292" name="Group 291"/>
          <p:cNvGrpSpPr/>
          <p:nvPr/>
        </p:nvGrpSpPr>
        <p:grpSpPr>
          <a:xfrm>
            <a:off x="6058520" y="964906"/>
            <a:ext cx="2468528" cy="5250555"/>
            <a:chOff x="440303" y="1090715"/>
            <a:chExt cx="2468528" cy="5250555"/>
          </a:xfrm>
        </p:grpSpPr>
        <p:grpSp>
          <p:nvGrpSpPr>
            <p:cNvPr id="293" name="Google Shape;1469;p48">
              <a:extLst>
                <a:ext uri="{FF2B5EF4-FFF2-40B4-BE49-F238E27FC236}">
                  <a16:creationId xmlns:a16="http://schemas.microsoft.com/office/drawing/2014/main" id="{08F6D783-30F0-4809-9FE4-CD8BAF36F1F4}"/>
                </a:ext>
              </a:extLst>
            </p:cNvPr>
            <p:cNvGrpSpPr/>
            <p:nvPr/>
          </p:nvGrpSpPr>
          <p:grpSpPr>
            <a:xfrm>
              <a:off x="580139" y="1442323"/>
              <a:ext cx="586421" cy="524651"/>
              <a:chOff x="7010363" y="1611175"/>
              <a:chExt cx="376900" cy="337200"/>
            </a:xfrm>
            <a:solidFill>
              <a:srgbClr val="5B5BA8"/>
            </a:solidFill>
          </p:grpSpPr>
          <p:sp>
            <p:nvSpPr>
              <p:cNvPr id="324" name="Google Shape;1470;p48">
                <a:extLst>
                  <a:ext uri="{FF2B5EF4-FFF2-40B4-BE49-F238E27FC236}">
                    <a16:creationId xmlns:a16="http://schemas.microsoft.com/office/drawing/2014/main" id="{5603B4F0-802D-4A77-9806-3546892D8992}"/>
                  </a:ext>
                </a:extLst>
              </p:cNvPr>
              <p:cNvSpPr/>
              <p:nvPr/>
            </p:nvSpPr>
            <p:spPr>
              <a:xfrm>
                <a:off x="7171538" y="1913000"/>
                <a:ext cx="5422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593" extrusionOk="0">
                    <a:moveTo>
                      <a:pt x="297" y="0"/>
                    </a:moveTo>
                    <a:cubicBezTo>
                      <a:pt x="135" y="0"/>
                      <a:pt x="1" y="135"/>
                      <a:pt x="1" y="297"/>
                    </a:cubicBezTo>
                    <a:cubicBezTo>
                      <a:pt x="1" y="458"/>
                      <a:pt x="135" y="593"/>
                      <a:pt x="297" y="593"/>
                    </a:cubicBezTo>
                    <a:lnTo>
                      <a:pt x="1872" y="593"/>
                    </a:lnTo>
                    <a:cubicBezTo>
                      <a:pt x="2033" y="593"/>
                      <a:pt x="2168" y="458"/>
                      <a:pt x="2168" y="297"/>
                    </a:cubicBezTo>
                    <a:cubicBezTo>
                      <a:pt x="2168" y="135"/>
                      <a:pt x="2033" y="0"/>
                      <a:pt x="187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25" name="Google Shape;1471;p48">
                <a:extLst>
                  <a:ext uri="{FF2B5EF4-FFF2-40B4-BE49-F238E27FC236}">
                    <a16:creationId xmlns:a16="http://schemas.microsoft.com/office/drawing/2014/main" id="{D928E620-7A0A-4F88-BAE4-3BC28185C99E}"/>
                  </a:ext>
                </a:extLst>
              </p:cNvPr>
              <p:cNvSpPr/>
              <p:nvPr/>
            </p:nvSpPr>
            <p:spPr>
              <a:xfrm>
                <a:off x="7282263" y="1933525"/>
                <a:ext cx="14825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94" extrusionOk="0">
                    <a:moveTo>
                      <a:pt x="296" y="1"/>
                    </a:moveTo>
                    <a:cubicBezTo>
                      <a:pt x="135" y="1"/>
                      <a:pt x="0" y="136"/>
                      <a:pt x="0" y="297"/>
                    </a:cubicBezTo>
                    <a:cubicBezTo>
                      <a:pt x="0" y="459"/>
                      <a:pt x="135" y="593"/>
                      <a:pt x="296" y="593"/>
                    </a:cubicBezTo>
                    <a:cubicBezTo>
                      <a:pt x="458" y="593"/>
                      <a:pt x="593" y="459"/>
                      <a:pt x="593" y="297"/>
                    </a:cubicBezTo>
                    <a:cubicBezTo>
                      <a:pt x="593" y="136"/>
                      <a:pt x="458" y="1"/>
                      <a:pt x="296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26" name="Google Shape;1472;p48">
                <a:extLst>
                  <a:ext uri="{FF2B5EF4-FFF2-40B4-BE49-F238E27FC236}">
                    <a16:creationId xmlns:a16="http://schemas.microsoft.com/office/drawing/2014/main" id="{5CDAA81C-F00C-4F9F-8441-B31E84E95A20}"/>
                  </a:ext>
                </a:extLst>
              </p:cNvPr>
              <p:cNvSpPr/>
              <p:nvPr/>
            </p:nvSpPr>
            <p:spPr>
              <a:xfrm>
                <a:off x="7010363" y="1611175"/>
                <a:ext cx="376900" cy="337200"/>
              </a:xfrm>
              <a:custGeom>
                <a:avLst/>
                <a:gdLst/>
                <a:ahLst/>
                <a:cxnLst/>
                <a:rect l="l" t="t" r="r" b="b"/>
                <a:pathLst>
                  <a:path w="15076" h="13488" extrusionOk="0">
                    <a:moveTo>
                      <a:pt x="3998" y="9651"/>
                    </a:moveTo>
                    <a:lnTo>
                      <a:pt x="3998" y="11253"/>
                    </a:lnTo>
                    <a:lnTo>
                      <a:pt x="2935" y="11253"/>
                    </a:lnTo>
                    <a:lnTo>
                      <a:pt x="2935" y="9651"/>
                    </a:lnTo>
                    <a:close/>
                    <a:moveTo>
                      <a:pt x="6704" y="7820"/>
                    </a:moveTo>
                    <a:lnTo>
                      <a:pt x="6704" y="11253"/>
                    </a:lnTo>
                    <a:lnTo>
                      <a:pt x="5654" y="11253"/>
                    </a:lnTo>
                    <a:lnTo>
                      <a:pt x="5654" y="7820"/>
                    </a:lnTo>
                    <a:close/>
                    <a:moveTo>
                      <a:pt x="9423" y="5411"/>
                    </a:moveTo>
                    <a:lnTo>
                      <a:pt x="9423" y="11253"/>
                    </a:lnTo>
                    <a:lnTo>
                      <a:pt x="8359" y="11253"/>
                    </a:lnTo>
                    <a:lnTo>
                      <a:pt x="8359" y="5411"/>
                    </a:lnTo>
                    <a:close/>
                    <a:moveTo>
                      <a:pt x="12128" y="579"/>
                    </a:moveTo>
                    <a:lnTo>
                      <a:pt x="12128" y="11253"/>
                    </a:lnTo>
                    <a:lnTo>
                      <a:pt x="11065" y="11253"/>
                    </a:lnTo>
                    <a:lnTo>
                      <a:pt x="11065" y="579"/>
                    </a:lnTo>
                    <a:close/>
                    <a:moveTo>
                      <a:pt x="13420" y="3298"/>
                    </a:moveTo>
                    <a:cubicBezTo>
                      <a:pt x="13649" y="3298"/>
                      <a:pt x="13837" y="3500"/>
                      <a:pt x="13837" y="3755"/>
                    </a:cubicBezTo>
                    <a:lnTo>
                      <a:pt x="13837" y="11253"/>
                    </a:lnTo>
                    <a:lnTo>
                      <a:pt x="12720" y="11253"/>
                    </a:lnTo>
                    <a:lnTo>
                      <a:pt x="12720" y="3298"/>
                    </a:lnTo>
                    <a:close/>
                    <a:moveTo>
                      <a:pt x="10769" y="1"/>
                    </a:moveTo>
                    <a:cubicBezTo>
                      <a:pt x="10607" y="1"/>
                      <a:pt x="10473" y="121"/>
                      <a:pt x="10473" y="297"/>
                    </a:cubicBezTo>
                    <a:lnTo>
                      <a:pt x="10473" y="2706"/>
                    </a:lnTo>
                    <a:lnTo>
                      <a:pt x="8884" y="2706"/>
                    </a:lnTo>
                    <a:cubicBezTo>
                      <a:pt x="8723" y="2706"/>
                      <a:pt x="8588" y="2840"/>
                      <a:pt x="8588" y="3002"/>
                    </a:cubicBezTo>
                    <a:cubicBezTo>
                      <a:pt x="8588" y="3163"/>
                      <a:pt x="8723" y="3298"/>
                      <a:pt x="8884" y="3298"/>
                    </a:cubicBezTo>
                    <a:lnTo>
                      <a:pt x="10473" y="3298"/>
                    </a:lnTo>
                    <a:lnTo>
                      <a:pt x="10473" y="11253"/>
                    </a:lnTo>
                    <a:lnTo>
                      <a:pt x="10001" y="11253"/>
                    </a:lnTo>
                    <a:lnTo>
                      <a:pt x="10001" y="5115"/>
                    </a:lnTo>
                    <a:cubicBezTo>
                      <a:pt x="10001" y="4954"/>
                      <a:pt x="9880" y="4819"/>
                      <a:pt x="9719" y="4819"/>
                    </a:cubicBezTo>
                    <a:lnTo>
                      <a:pt x="8063" y="4819"/>
                    </a:lnTo>
                    <a:cubicBezTo>
                      <a:pt x="7901" y="4819"/>
                      <a:pt x="7767" y="4954"/>
                      <a:pt x="7767" y="5115"/>
                    </a:cubicBezTo>
                    <a:lnTo>
                      <a:pt x="7767" y="11253"/>
                    </a:lnTo>
                    <a:lnTo>
                      <a:pt x="7296" y="11253"/>
                    </a:lnTo>
                    <a:lnTo>
                      <a:pt x="7296" y="7524"/>
                    </a:lnTo>
                    <a:cubicBezTo>
                      <a:pt x="7296" y="7363"/>
                      <a:pt x="7161" y="7242"/>
                      <a:pt x="7000" y="7242"/>
                    </a:cubicBezTo>
                    <a:lnTo>
                      <a:pt x="5358" y="7242"/>
                    </a:lnTo>
                    <a:cubicBezTo>
                      <a:pt x="5196" y="7242"/>
                      <a:pt x="5062" y="7363"/>
                      <a:pt x="5062" y="7524"/>
                    </a:cubicBezTo>
                    <a:lnTo>
                      <a:pt x="5062" y="11253"/>
                    </a:lnTo>
                    <a:lnTo>
                      <a:pt x="4590" y="11253"/>
                    </a:lnTo>
                    <a:lnTo>
                      <a:pt x="4590" y="9355"/>
                    </a:lnTo>
                    <a:cubicBezTo>
                      <a:pt x="4590" y="9193"/>
                      <a:pt x="4456" y="9058"/>
                      <a:pt x="4294" y="9058"/>
                    </a:cubicBezTo>
                    <a:lnTo>
                      <a:pt x="2639" y="9058"/>
                    </a:lnTo>
                    <a:cubicBezTo>
                      <a:pt x="2477" y="9058"/>
                      <a:pt x="2356" y="9193"/>
                      <a:pt x="2356" y="9355"/>
                    </a:cubicBezTo>
                    <a:lnTo>
                      <a:pt x="2356" y="11253"/>
                    </a:lnTo>
                    <a:lnTo>
                      <a:pt x="1239" y="11253"/>
                    </a:lnTo>
                    <a:lnTo>
                      <a:pt x="1239" y="8211"/>
                    </a:lnTo>
                    <a:cubicBezTo>
                      <a:pt x="1239" y="8050"/>
                      <a:pt x="1105" y="7915"/>
                      <a:pt x="943" y="7915"/>
                    </a:cubicBezTo>
                    <a:cubicBezTo>
                      <a:pt x="782" y="7915"/>
                      <a:pt x="647" y="8050"/>
                      <a:pt x="647" y="8211"/>
                    </a:cubicBezTo>
                    <a:lnTo>
                      <a:pt x="647" y="11253"/>
                    </a:lnTo>
                    <a:lnTo>
                      <a:pt x="297" y="11253"/>
                    </a:lnTo>
                    <a:cubicBezTo>
                      <a:pt x="122" y="11253"/>
                      <a:pt x="1" y="11373"/>
                      <a:pt x="1" y="11549"/>
                    </a:cubicBezTo>
                    <a:lnTo>
                      <a:pt x="1" y="12046"/>
                    </a:lnTo>
                    <a:cubicBezTo>
                      <a:pt x="1" y="12841"/>
                      <a:pt x="647" y="13487"/>
                      <a:pt x="1441" y="13487"/>
                    </a:cubicBezTo>
                    <a:lnTo>
                      <a:pt x="9893" y="13487"/>
                    </a:lnTo>
                    <a:cubicBezTo>
                      <a:pt x="10055" y="13487"/>
                      <a:pt x="10189" y="13353"/>
                      <a:pt x="10189" y="13191"/>
                    </a:cubicBezTo>
                    <a:cubicBezTo>
                      <a:pt x="10189" y="13030"/>
                      <a:pt x="10055" y="12895"/>
                      <a:pt x="9893" y="12895"/>
                    </a:cubicBezTo>
                    <a:lnTo>
                      <a:pt x="1441" y="12895"/>
                    </a:lnTo>
                    <a:cubicBezTo>
                      <a:pt x="970" y="12895"/>
                      <a:pt x="579" y="12518"/>
                      <a:pt x="579" y="12046"/>
                    </a:cubicBezTo>
                    <a:lnTo>
                      <a:pt x="579" y="11831"/>
                    </a:lnTo>
                    <a:lnTo>
                      <a:pt x="14484" y="11831"/>
                    </a:lnTo>
                    <a:lnTo>
                      <a:pt x="14484" y="12046"/>
                    </a:lnTo>
                    <a:cubicBezTo>
                      <a:pt x="14484" y="12518"/>
                      <a:pt x="14107" y="12895"/>
                      <a:pt x="13635" y="12895"/>
                    </a:cubicBezTo>
                    <a:lnTo>
                      <a:pt x="12438" y="12895"/>
                    </a:lnTo>
                    <a:cubicBezTo>
                      <a:pt x="12276" y="12895"/>
                      <a:pt x="12142" y="13030"/>
                      <a:pt x="12142" y="13191"/>
                    </a:cubicBezTo>
                    <a:cubicBezTo>
                      <a:pt x="12142" y="13353"/>
                      <a:pt x="12276" y="13487"/>
                      <a:pt x="12438" y="13487"/>
                    </a:cubicBezTo>
                    <a:lnTo>
                      <a:pt x="13635" y="13487"/>
                    </a:lnTo>
                    <a:cubicBezTo>
                      <a:pt x="14430" y="13487"/>
                      <a:pt x="15076" y="12841"/>
                      <a:pt x="15076" y="12046"/>
                    </a:cubicBezTo>
                    <a:lnTo>
                      <a:pt x="15076" y="11549"/>
                    </a:lnTo>
                    <a:cubicBezTo>
                      <a:pt x="15076" y="11373"/>
                      <a:pt x="14941" y="11253"/>
                      <a:pt x="14780" y="11253"/>
                    </a:cubicBezTo>
                    <a:lnTo>
                      <a:pt x="14430" y="11253"/>
                    </a:lnTo>
                    <a:lnTo>
                      <a:pt x="14430" y="3755"/>
                    </a:lnTo>
                    <a:cubicBezTo>
                      <a:pt x="14430" y="3177"/>
                      <a:pt x="13972" y="2706"/>
                      <a:pt x="13420" y="2706"/>
                    </a:cubicBezTo>
                    <a:lnTo>
                      <a:pt x="12720" y="2706"/>
                    </a:lnTo>
                    <a:lnTo>
                      <a:pt x="12720" y="297"/>
                    </a:lnTo>
                    <a:cubicBezTo>
                      <a:pt x="12720" y="121"/>
                      <a:pt x="12585" y="1"/>
                      <a:pt x="1242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27" name="Google Shape;1473;p48">
                <a:extLst>
                  <a:ext uri="{FF2B5EF4-FFF2-40B4-BE49-F238E27FC236}">
                    <a16:creationId xmlns:a16="http://schemas.microsoft.com/office/drawing/2014/main" id="{507A6E29-7122-470B-BE2B-C05925AB70E9}"/>
                  </a:ext>
                </a:extLst>
              </p:cNvPr>
              <p:cNvSpPr/>
              <p:nvPr/>
            </p:nvSpPr>
            <p:spPr>
              <a:xfrm>
                <a:off x="7026513" y="1611175"/>
                <a:ext cx="179725" cy="153125"/>
              </a:xfrm>
              <a:custGeom>
                <a:avLst/>
                <a:gdLst/>
                <a:ahLst/>
                <a:cxnLst/>
                <a:rect l="l" t="t" r="r" b="b"/>
                <a:pathLst>
                  <a:path w="7189" h="6125" extrusionOk="0">
                    <a:moveTo>
                      <a:pt x="4416" y="579"/>
                    </a:moveTo>
                    <a:cubicBezTo>
                      <a:pt x="5613" y="579"/>
                      <a:pt x="6596" y="1562"/>
                      <a:pt x="6596" y="2759"/>
                    </a:cubicBezTo>
                    <a:cubicBezTo>
                      <a:pt x="6596" y="3971"/>
                      <a:pt x="5613" y="4940"/>
                      <a:pt x="4416" y="4940"/>
                    </a:cubicBezTo>
                    <a:cubicBezTo>
                      <a:pt x="3217" y="4940"/>
                      <a:pt x="2235" y="3971"/>
                      <a:pt x="2235" y="2759"/>
                    </a:cubicBezTo>
                    <a:cubicBezTo>
                      <a:pt x="2235" y="1562"/>
                      <a:pt x="3217" y="579"/>
                      <a:pt x="4416" y="579"/>
                    </a:cubicBezTo>
                    <a:close/>
                    <a:moveTo>
                      <a:pt x="4416" y="1"/>
                    </a:moveTo>
                    <a:cubicBezTo>
                      <a:pt x="2908" y="1"/>
                      <a:pt x="1670" y="1212"/>
                      <a:pt x="1643" y="2706"/>
                    </a:cubicBezTo>
                    <a:lnTo>
                      <a:pt x="1010" y="2706"/>
                    </a:lnTo>
                    <a:cubicBezTo>
                      <a:pt x="459" y="2706"/>
                      <a:pt x="1" y="3177"/>
                      <a:pt x="1" y="3755"/>
                    </a:cubicBezTo>
                    <a:lnTo>
                      <a:pt x="1" y="5828"/>
                    </a:lnTo>
                    <a:cubicBezTo>
                      <a:pt x="1" y="5990"/>
                      <a:pt x="136" y="6124"/>
                      <a:pt x="297" y="6124"/>
                    </a:cubicBezTo>
                    <a:cubicBezTo>
                      <a:pt x="459" y="6124"/>
                      <a:pt x="593" y="5990"/>
                      <a:pt x="593" y="5828"/>
                    </a:cubicBezTo>
                    <a:lnTo>
                      <a:pt x="593" y="3755"/>
                    </a:lnTo>
                    <a:cubicBezTo>
                      <a:pt x="593" y="3500"/>
                      <a:pt x="782" y="3298"/>
                      <a:pt x="1010" y="3298"/>
                    </a:cubicBezTo>
                    <a:lnTo>
                      <a:pt x="1697" y="3298"/>
                    </a:lnTo>
                    <a:cubicBezTo>
                      <a:pt x="1939" y="4563"/>
                      <a:pt x="3070" y="5532"/>
                      <a:pt x="4416" y="5532"/>
                    </a:cubicBezTo>
                    <a:cubicBezTo>
                      <a:pt x="5936" y="5532"/>
                      <a:pt x="7188" y="4294"/>
                      <a:pt x="7188" y="2759"/>
                    </a:cubicBezTo>
                    <a:cubicBezTo>
                      <a:pt x="7188" y="1239"/>
                      <a:pt x="5936" y="1"/>
                      <a:pt x="4416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28" name="Google Shape;1474;p48">
                <a:extLst>
                  <a:ext uri="{FF2B5EF4-FFF2-40B4-BE49-F238E27FC236}">
                    <a16:creationId xmlns:a16="http://schemas.microsoft.com/office/drawing/2014/main" id="{79ADD3E2-25CD-4663-9F01-8EFE1034F571}"/>
                  </a:ext>
                </a:extLst>
              </p:cNvPr>
              <p:cNvSpPr/>
              <p:nvPr/>
            </p:nvSpPr>
            <p:spPr>
              <a:xfrm>
                <a:off x="7026513" y="1778400"/>
                <a:ext cx="1485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94" h="593" extrusionOk="0">
                    <a:moveTo>
                      <a:pt x="297" y="1"/>
                    </a:moveTo>
                    <a:cubicBezTo>
                      <a:pt x="216" y="1"/>
                      <a:pt x="136" y="41"/>
                      <a:pt x="82" y="95"/>
                    </a:cubicBezTo>
                    <a:cubicBezTo>
                      <a:pt x="28" y="149"/>
                      <a:pt x="1" y="216"/>
                      <a:pt x="1" y="297"/>
                    </a:cubicBezTo>
                    <a:cubicBezTo>
                      <a:pt x="1" y="377"/>
                      <a:pt x="28" y="445"/>
                      <a:pt x="82" y="512"/>
                    </a:cubicBezTo>
                    <a:cubicBezTo>
                      <a:pt x="136" y="566"/>
                      <a:pt x="216" y="593"/>
                      <a:pt x="297" y="593"/>
                    </a:cubicBezTo>
                    <a:cubicBezTo>
                      <a:pt x="364" y="593"/>
                      <a:pt x="445" y="566"/>
                      <a:pt x="498" y="512"/>
                    </a:cubicBezTo>
                    <a:cubicBezTo>
                      <a:pt x="552" y="445"/>
                      <a:pt x="593" y="377"/>
                      <a:pt x="593" y="297"/>
                    </a:cubicBezTo>
                    <a:cubicBezTo>
                      <a:pt x="593" y="216"/>
                      <a:pt x="552" y="149"/>
                      <a:pt x="498" y="95"/>
                    </a:cubicBezTo>
                    <a:cubicBezTo>
                      <a:pt x="445" y="41"/>
                      <a:pt x="364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29" name="Google Shape;1475;p48">
                <a:extLst>
                  <a:ext uri="{FF2B5EF4-FFF2-40B4-BE49-F238E27FC236}">
                    <a16:creationId xmlns:a16="http://schemas.microsoft.com/office/drawing/2014/main" id="{AADA5B48-0698-44F4-8FC3-517DFCB7ABF4}"/>
                  </a:ext>
                </a:extLst>
              </p:cNvPr>
              <p:cNvSpPr/>
              <p:nvPr/>
            </p:nvSpPr>
            <p:spPr>
              <a:xfrm>
                <a:off x="7114688" y="1640800"/>
                <a:ext cx="44100" cy="79425"/>
              </a:xfrm>
              <a:custGeom>
                <a:avLst/>
                <a:gdLst/>
                <a:ahLst/>
                <a:cxnLst/>
                <a:rect l="l" t="t" r="r" b="b"/>
                <a:pathLst>
                  <a:path w="1764" h="3177" extrusionOk="0">
                    <a:moveTo>
                      <a:pt x="889" y="0"/>
                    </a:moveTo>
                    <a:cubicBezTo>
                      <a:pt x="727" y="0"/>
                      <a:pt x="593" y="121"/>
                      <a:pt x="593" y="282"/>
                    </a:cubicBezTo>
                    <a:cubicBezTo>
                      <a:pt x="256" y="404"/>
                      <a:pt x="0" y="713"/>
                      <a:pt x="0" y="1063"/>
                    </a:cubicBezTo>
                    <a:cubicBezTo>
                      <a:pt x="0" y="1521"/>
                      <a:pt x="404" y="1897"/>
                      <a:pt x="889" y="1897"/>
                    </a:cubicBezTo>
                    <a:cubicBezTo>
                      <a:pt x="1050" y="1897"/>
                      <a:pt x="1185" y="2005"/>
                      <a:pt x="1185" y="2127"/>
                    </a:cubicBezTo>
                    <a:cubicBezTo>
                      <a:pt x="1185" y="2261"/>
                      <a:pt x="1050" y="2369"/>
                      <a:pt x="889" y="2369"/>
                    </a:cubicBezTo>
                    <a:cubicBezTo>
                      <a:pt x="727" y="2369"/>
                      <a:pt x="593" y="2261"/>
                      <a:pt x="593" y="2127"/>
                    </a:cubicBezTo>
                    <a:cubicBezTo>
                      <a:pt x="593" y="1965"/>
                      <a:pt x="458" y="1844"/>
                      <a:pt x="297" y="1844"/>
                    </a:cubicBezTo>
                    <a:cubicBezTo>
                      <a:pt x="135" y="1844"/>
                      <a:pt x="0" y="1965"/>
                      <a:pt x="0" y="2127"/>
                    </a:cubicBezTo>
                    <a:cubicBezTo>
                      <a:pt x="0" y="2490"/>
                      <a:pt x="256" y="2800"/>
                      <a:pt x="593" y="2907"/>
                    </a:cubicBezTo>
                    <a:cubicBezTo>
                      <a:pt x="606" y="3069"/>
                      <a:pt x="727" y="3177"/>
                      <a:pt x="889" y="3177"/>
                    </a:cubicBezTo>
                    <a:cubicBezTo>
                      <a:pt x="1036" y="3177"/>
                      <a:pt x="1171" y="3069"/>
                      <a:pt x="1185" y="2907"/>
                    </a:cubicBezTo>
                    <a:cubicBezTo>
                      <a:pt x="1521" y="2800"/>
                      <a:pt x="1763" y="2490"/>
                      <a:pt x="1763" y="2127"/>
                    </a:cubicBezTo>
                    <a:cubicBezTo>
                      <a:pt x="1763" y="1682"/>
                      <a:pt x="1373" y="1305"/>
                      <a:pt x="889" y="1305"/>
                    </a:cubicBezTo>
                    <a:cubicBezTo>
                      <a:pt x="727" y="1305"/>
                      <a:pt x="593" y="1197"/>
                      <a:pt x="593" y="1063"/>
                    </a:cubicBezTo>
                    <a:cubicBezTo>
                      <a:pt x="593" y="928"/>
                      <a:pt x="727" y="835"/>
                      <a:pt x="889" y="835"/>
                    </a:cubicBezTo>
                    <a:cubicBezTo>
                      <a:pt x="1050" y="835"/>
                      <a:pt x="1185" y="928"/>
                      <a:pt x="1185" y="1063"/>
                    </a:cubicBezTo>
                    <a:cubicBezTo>
                      <a:pt x="1185" y="1224"/>
                      <a:pt x="1305" y="1359"/>
                      <a:pt x="1467" y="1359"/>
                    </a:cubicBezTo>
                    <a:cubicBezTo>
                      <a:pt x="1642" y="1359"/>
                      <a:pt x="1763" y="1224"/>
                      <a:pt x="1763" y="1063"/>
                    </a:cubicBezTo>
                    <a:cubicBezTo>
                      <a:pt x="1763" y="713"/>
                      <a:pt x="1521" y="404"/>
                      <a:pt x="1185" y="282"/>
                    </a:cubicBezTo>
                    <a:cubicBezTo>
                      <a:pt x="1171" y="121"/>
                      <a:pt x="1050" y="0"/>
                      <a:pt x="889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4" name="Google Shape;1483;p48">
              <a:extLst>
                <a:ext uri="{FF2B5EF4-FFF2-40B4-BE49-F238E27FC236}">
                  <a16:creationId xmlns:a16="http://schemas.microsoft.com/office/drawing/2014/main" id="{139BBAFE-CE81-48A0-A3DA-AC98BA6026E5}"/>
                </a:ext>
              </a:extLst>
            </p:cNvPr>
            <p:cNvGrpSpPr/>
            <p:nvPr/>
          </p:nvGrpSpPr>
          <p:grpSpPr>
            <a:xfrm>
              <a:off x="565154" y="4109837"/>
              <a:ext cx="576819" cy="576858"/>
              <a:chOff x="7761413" y="2305350"/>
              <a:chExt cx="377225" cy="377250"/>
            </a:xfrm>
            <a:solidFill>
              <a:srgbClr val="1494B1"/>
            </a:solidFill>
          </p:grpSpPr>
          <p:sp>
            <p:nvSpPr>
              <p:cNvPr id="317" name="Google Shape;1484;p48">
                <a:extLst>
                  <a:ext uri="{FF2B5EF4-FFF2-40B4-BE49-F238E27FC236}">
                    <a16:creationId xmlns:a16="http://schemas.microsoft.com/office/drawing/2014/main" id="{D1309B5B-3143-43C8-9035-60B7F123262C}"/>
                  </a:ext>
                </a:extLst>
              </p:cNvPr>
              <p:cNvSpPr/>
              <p:nvPr/>
            </p:nvSpPr>
            <p:spPr>
              <a:xfrm>
                <a:off x="8123813" y="2532150"/>
                <a:ext cx="14825" cy="1450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80" extrusionOk="0">
                    <a:moveTo>
                      <a:pt x="297" y="0"/>
                    </a:moveTo>
                    <a:cubicBezTo>
                      <a:pt x="216" y="0"/>
                      <a:pt x="135" y="27"/>
                      <a:pt x="81" y="81"/>
                    </a:cubicBezTo>
                    <a:cubicBezTo>
                      <a:pt x="27" y="135"/>
                      <a:pt x="0" y="215"/>
                      <a:pt x="0" y="283"/>
                    </a:cubicBezTo>
                    <a:cubicBezTo>
                      <a:pt x="0" y="364"/>
                      <a:pt x="27" y="445"/>
                      <a:pt x="81" y="499"/>
                    </a:cubicBezTo>
                    <a:cubicBezTo>
                      <a:pt x="135" y="552"/>
                      <a:pt x="216" y="579"/>
                      <a:pt x="297" y="579"/>
                    </a:cubicBezTo>
                    <a:cubicBezTo>
                      <a:pt x="364" y="579"/>
                      <a:pt x="445" y="552"/>
                      <a:pt x="499" y="499"/>
                    </a:cubicBezTo>
                    <a:cubicBezTo>
                      <a:pt x="553" y="445"/>
                      <a:pt x="593" y="364"/>
                      <a:pt x="593" y="283"/>
                    </a:cubicBezTo>
                    <a:cubicBezTo>
                      <a:pt x="593" y="215"/>
                      <a:pt x="553" y="135"/>
                      <a:pt x="499" y="81"/>
                    </a:cubicBezTo>
                    <a:cubicBezTo>
                      <a:pt x="445" y="27"/>
                      <a:pt x="364" y="0"/>
                      <a:pt x="297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18" name="Google Shape;1485;p48">
                <a:extLst>
                  <a:ext uri="{FF2B5EF4-FFF2-40B4-BE49-F238E27FC236}">
                    <a16:creationId xmlns:a16="http://schemas.microsoft.com/office/drawing/2014/main" id="{C156DBB7-0A00-4742-AF36-106ACD0D4795}"/>
                  </a:ext>
                </a:extLst>
              </p:cNvPr>
              <p:cNvSpPr/>
              <p:nvPr/>
            </p:nvSpPr>
            <p:spPr>
              <a:xfrm>
                <a:off x="7761413" y="2305350"/>
                <a:ext cx="377225" cy="377250"/>
              </a:xfrm>
              <a:custGeom>
                <a:avLst/>
                <a:gdLst/>
                <a:ahLst/>
                <a:cxnLst/>
                <a:rect l="l" t="t" r="r" b="b"/>
                <a:pathLst>
                  <a:path w="15089" h="15090" extrusionOk="0">
                    <a:moveTo>
                      <a:pt x="12074" y="593"/>
                    </a:moveTo>
                    <a:cubicBezTo>
                      <a:pt x="12235" y="593"/>
                      <a:pt x="12370" y="727"/>
                      <a:pt x="12370" y="889"/>
                    </a:cubicBezTo>
                    <a:lnTo>
                      <a:pt x="12370" y="3783"/>
                    </a:lnTo>
                    <a:lnTo>
                      <a:pt x="12370" y="4429"/>
                    </a:lnTo>
                    <a:lnTo>
                      <a:pt x="12370" y="13729"/>
                    </a:lnTo>
                    <a:cubicBezTo>
                      <a:pt x="12370" y="14012"/>
                      <a:pt x="12465" y="14281"/>
                      <a:pt x="12612" y="14497"/>
                    </a:cubicBezTo>
                    <a:lnTo>
                      <a:pt x="1360" y="14497"/>
                    </a:lnTo>
                    <a:cubicBezTo>
                      <a:pt x="929" y="14497"/>
                      <a:pt x="593" y="14160"/>
                      <a:pt x="593" y="13729"/>
                    </a:cubicBezTo>
                    <a:lnTo>
                      <a:pt x="593" y="889"/>
                    </a:lnTo>
                    <a:cubicBezTo>
                      <a:pt x="593" y="727"/>
                      <a:pt x="728" y="593"/>
                      <a:pt x="889" y="593"/>
                    </a:cubicBezTo>
                    <a:close/>
                    <a:moveTo>
                      <a:pt x="889" y="0"/>
                    </a:moveTo>
                    <a:cubicBezTo>
                      <a:pt x="391" y="0"/>
                      <a:pt x="1" y="404"/>
                      <a:pt x="1" y="889"/>
                    </a:cubicBezTo>
                    <a:lnTo>
                      <a:pt x="1" y="13729"/>
                    </a:lnTo>
                    <a:cubicBezTo>
                      <a:pt x="1" y="14483"/>
                      <a:pt x="606" y="15089"/>
                      <a:pt x="1360" y="15089"/>
                    </a:cubicBezTo>
                    <a:lnTo>
                      <a:pt x="13730" y="15089"/>
                    </a:lnTo>
                    <a:cubicBezTo>
                      <a:pt x="14470" y="15089"/>
                      <a:pt x="15089" y="14483"/>
                      <a:pt x="15089" y="13729"/>
                    </a:cubicBezTo>
                    <a:lnTo>
                      <a:pt x="15089" y="10580"/>
                    </a:lnTo>
                    <a:cubicBezTo>
                      <a:pt x="15089" y="10418"/>
                      <a:pt x="14954" y="10283"/>
                      <a:pt x="14793" y="10283"/>
                    </a:cubicBezTo>
                    <a:cubicBezTo>
                      <a:pt x="14631" y="10283"/>
                      <a:pt x="14496" y="10418"/>
                      <a:pt x="14496" y="10580"/>
                    </a:cubicBezTo>
                    <a:lnTo>
                      <a:pt x="14496" y="13729"/>
                    </a:lnTo>
                    <a:cubicBezTo>
                      <a:pt x="14496" y="14160"/>
                      <a:pt x="14146" y="14497"/>
                      <a:pt x="13730" y="14497"/>
                    </a:cubicBezTo>
                    <a:cubicBezTo>
                      <a:pt x="13299" y="14497"/>
                      <a:pt x="12962" y="14160"/>
                      <a:pt x="12962" y="13729"/>
                    </a:cubicBezTo>
                    <a:lnTo>
                      <a:pt x="12962" y="4429"/>
                    </a:lnTo>
                    <a:lnTo>
                      <a:pt x="12962" y="4065"/>
                    </a:lnTo>
                    <a:lnTo>
                      <a:pt x="14496" y="4065"/>
                    </a:lnTo>
                    <a:lnTo>
                      <a:pt x="14496" y="8063"/>
                    </a:lnTo>
                    <a:cubicBezTo>
                      <a:pt x="14496" y="8225"/>
                      <a:pt x="14631" y="8359"/>
                      <a:pt x="14793" y="8359"/>
                    </a:cubicBezTo>
                    <a:cubicBezTo>
                      <a:pt x="14954" y="8359"/>
                      <a:pt x="15089" y="8225"/>
                      <a:pt x="15089" y="8063"/>
                    </a:cubicBezTo>
                    <a:lnTo>
                      <a:pt x="15089" y="3783"/>
                    </a:lnTo>
                    <a:cubicBezTo>
                      <a:pt x="15089" y="3607"/>
                      <a:pt x="14954" y="3487"/>
                      <a:pt x="14793" y="3487"/>
                    </a:cubicBezTo>
                    <a:lnTo>
                      <a:pt x="12962" y="3487"/>
                    </a:lnTo>
                    <a:lnTo>
                      <a:pt x="12962" y="889"/>
                    </a:lnTo>
                    <a:cubicBezTo>
                      <a:pt x="12962" y="404"/>
                      <a:pt x="12572" y="0"/>
                      <a:pt x="1207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19" name="Google Shape;1486;p48">
                <a:extLst>
                  <a:ext uri="{FF2B5EF4-FFF2-40B4-BE49-F238E27FC236}">
                    <a16:creationId xmlns:a16="http://schemas.microsoft.com/office/drawing/2014/main" id="{61EE56A1-53D8-404D-9E2B-E8ACCB18642C}"/>
                  </a:ext>
                </a:extLst>
              </p:cNvPr>
              <p:cNvSpPr/>
              <p:nvPr/>
            </p:nvSpPr>
            <p:spPr>
              <a:xfrm>
                <a:off x="7801138" y="2345400"/>
                <a:ext cx="244625" cy="49825"/>
              </a:xfrm>
              <a:custGeom>
                <a:avLst/>
                <a:gdLst/>
                <a:ahLst/>
                <a:cxnLst/>
                <a:rect l="l" t="t" r="r" b="b"/>
                <a:pathLst>
                  <a:path w="9785" h="1993" extrusionOk="0">
                    <a:moveTo>
                      <a:pt x="9193" y="579"/>
                    </a:moveTo>
                    <a:lnTo>
                      <a:pt x="9193" y="1413"/>
                    </a:lnTo>
                    <a:lnTo>
                      <a:pt x="592" y="1413"/>
                    </a:lnTo>
                    <a:lnTo>
                      <a:pt x="592" y="579"/>
                    </a:lnTo>
                    <a:close/>
                    <a:moveTo>
                      <a:pt x="296" y="1"/>
                    </a:moveTo>
                    <a:cubicBezTo>
                      <a:pt x="135" y="1"/>
                      <a:pt x="0" y="121"/>
                      <a:pt x="0" y="297"/>
                    </a:cubicBezTo>
                    <a:lnTo>
                      <a:pt x="0" y="1709"/>
                    </a:lnTo>
                    <a:cubicBezTo>
                      <a:pt x="0" y="1871"/>
                      <a:pt x="135" y="1993"/>
                      <a:pt x="296" y="1993"/>
                    </a:cubicBezTo>
                    <a:lnTo>
                      <a:pt x="9489" y="1993"/>
                    </a:lnTo>
                    <a:cubicBezTo>
                      <a:pt x="9650" y="1993"/>
                      <a:pt x="9785" y="1871"/>
                      <a:pt x="9785" y="1709"/>
                    </a:cubicBezTo>
                    <a:lnTo>
                      <a:pt x="9785" y="297"/>
                    </a:lnTo>
                    <a:cubicBezTo>
                      <a:pt x="9785" y="121"/>
                      <a:pt x="9650" y="1"/>
                      <a:pt x="948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20" name="Google Shape;1487;p48">
                <a:extLst>
                  <a:ext uri="{FF2B5EF4-FFF2-40B4-BE49-F238E27FC236}">
                    <a16:creationId xmlns:a16="http://schemas.microsoft.com/office/drawing/2014/main" id="{15FCFD39-96B0-4360-8397-A8152BD35D14}"/>
                  </a:ext>
                </a:extLst>
              </p:cNvPr>
              <p:cNvSpPr/>
              <p:nvPr/>
            </p:nvSpPr>
            <p:spPr>
              <a:xfrm>
                <a:off x="7801138" y="2427825"/>
                <a:ext cx="244625" cy="147400"/>
              </a:xfrm>
              <a:custGeom>
                <a:avLst/>
                <a:gdLst/>
                <a:ahLst/>
                <a:cxnLst/>
                <a:rect l="l" t="t" r="r" b="b"/>
                <a:pathLst>
                  <a:path w="9785" h="5896" extrusionOk="0">
                    <a:moveTo>
                      <a:pt x="8762" y="593"/>
                    </a:moveTo>
                    <a:lnTo>
                      <a:pt x="8116" y="1239"/>
                    </a:lnTo>
                    <a:lnTo>
                      <a:pt x="7497" y="1239"/>
                    </a:lnTo>
                    <a:cubicBezTo>
                      <a:pt x="7335" y="1239"/>
                      <a:pt x="7201" y="1373"/>
                      <a:pt x="7201" y="1535"/>
                    </a:cubicBezTo>
                    <a:cubicBezTo>
                      <a:pt x="7201" y="1697"/>
                      <a:pt x="7335" y="1831"/>
                      <a:pt x="7497" y="1831"/>
                    </a:cubicBezTo>
                    <a:lnTo>
                      <a:pt x="7538" y="1831"/>
                    </a:lnTo>
                    <a:lnTo>
                      <a:pt x="6326" y="3042"/>
                    </a:lnTo>
                    <a:lnTo>
                      <a:pt x="5330" y="2046"/>
                    </a:lnTo>
                    <a:cubicBezTo>
                      <a:pt x="5269" y="1986"/>
                      <a:pt x="5192" y="1956"/>
                      <a:pt x="5116" y="1956"/>
                    </a:cubicBezTo>
                    <a:cubicBezTo>
                      <a:pt x="5040" y="1956"/>
                      <a:pt x="4966" y="1986"/>
                      <a:pt x="4912" y="2046"/>
                    </a:cubicBezTo>
                    <a:lnTo>
                      <a:pt x="3755" y="3191"/>
                    </a:lnTo>
                    <a:cubicBezTo>
                      <a:pt x="3647" y="3312"/>
                      <a:pt x="3647" y="3500"/>
                      <a:pt x="3755" y="3608"/>
                    </a:cubicBezTo>
                    <a:cubicBezTo>
                      <a:pt x="3816" y="3669"/>
                      <a:pt x="3893" y="3699"/>
                      <a:pt x="3969" y="3699"/>
                    </a:cubicBezTo>
                    <a:cubicBezTo>
                      <a:pt x="4045" y="3699"/>
                      <a:pt x="4119" y="3669"/>
                      <a:pt x="4173" y="3608"/>
                    </a:cubicBezTo>
                    <a:lnTo>
                      <a:pt x="5115" y="2666"/>
                    </a:lnTo>
                    <a:lnTo>
                      <a:pt x="6111" y="3662"/>
                    </a:lnTo>
                    <a:cubicBezTo>
                      <a:pt x="6165" y="3729"/>
                      <a:pt x="6245" y="3756"/>
                      <a:pt x="6326" y="3756"/>
                    </a:cubicBezTo>
                    <a:cubicBezTo>
                      <a:pt x="6393" y="3756"/>
                      <a:pt x="6474" y="3729"/>
                      <a:pt x="6528" y="3662"/>
                    </a:cubicBezTo>
                    <a:lnTo>
                      <a:pt x="7954" y="2249"/>
                    </a:lnTo>
                    <a:lnTo>
                      <a:pt x="7954" y="2276"/>
                    </a:lnTo>
                    <a:cubicBezTo>
                      <a:pt x="7954" y="2450"/>
                      <a:pt x="8076" y="2572"/>
                      <a:pt x="8250" y="2572"/>
                    </a:cubicBezTo>
                    <a:cubicBezTo>
                      <a:pt x="8412" y="2572"/>
                      <a:pt x="8534" y="2450"/>
                      <a:pt x="8534" y="2276"/>
                    </a:cubicBezTo>
                    <a:lnTo>
                      <a:pt x="8534" y="1657"/>
                    </a:lnTo>
                    <a:lnTo>
                      <a:pt x="9193" y="997"/>
                    </a:lnTo>
                    <a:lnTo>
                      <a:pt x="9193" y="5304"/>
                    </a:lnTo>
                    <a:lnTo>
                      <a:pt x="592" y="5304"/>
                    </a:lnTo>
                    <a:lnTo>
                      <a:pt x="592" y="593"/>
                    </a:lnTo>
                    <a:close/>
                    <a:moveTo>
                      <a:pt x="296" y="1"/>
                    </a:moveTo>
                    <a:cubicBezTo>
                      <a:pt x="135" y="1"/>
                      <a:pt x="0" y="135"/>
                      <a:pt x="0" y="297"/>
                    </a:cubicBezTo>
                    <a:lnTo>
                      <a:pt x="0" y="5600"/>
                    </a:lnTo>
                    <a:cubicBezTo>
                      <a:pt x="0" y="5761"/>
                      <a:pt x="135" y="5896"/>
                      <a:pt x="296" y="5896"/>
                    </a:cubicBezTo>
                    <a:lnTo>
                      <a:pt x="9489" y="5896"/>
                    </a:lnTo>
                    <a:cubicBezTo>
                      <a:pt x="9650" y="5896"/>
                      <a:pt x="9785" y="5761"/>
                      <a:pt x="9785" y="5600"/>
                    </a:cubicBezTo>
                    <a:lnTo>
                      <a:pt x="9785" y="297"/>
                    </a:lnTo>
                    <a:cubicBezTo>
                      <a:pt x="9785" y="135"/>
                      <a:pt x="9650" y="1"/>
                      <a:pt x="948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21" name="Google Shape;1488;p48">
                <a:extLst>
                  <a:ext uri="{FF2B5EF4-FFF2-40B4-BE49-F238E27FC236}">
                    <a16:creationId xmlns:a16="http://schemas.microsoft.com/office/drawing/2014/main" id="{2B949812-9EBC-4E9B-93E3-84B0EACB9962}"/>
                  </a:ext>
                </a:extLst>
              </p:cNvPr>
              <p:cNvSpPr/>
              <p:nvPr/>
            </p:nvSpPr>
            <p:spPr>
              <a:xfrm>
                <a:off x="7833088" y="2471925"/>
                <a:ext cx="44125" cy="79750"/>
              </a:xfrm>
              <a:custGeom>
                <a:avLst/>
                <a:gdLst/>
                <a:ahLst/>
                <a:cxnLst/>
                <a:rect l="l" t="t" r="r" b="b"/>
                <a:pathLst>
                  <a:path w="1765" h="3190" extrusionOk="0">
                    <a:moveTo>
                      <a:pt x="876" y="0"/>
                    </a:moveTo>
                    <a:cubicBezTo>
                      <a:pt x="714" y="0"/>
                      <a:pt x="580" y="135"/>
                      <a:pt x="580" y="296"/>
                    </a:cubicBezTo>
                    <a:cubicBezTo>
                      <a:pt x="243" y="404"/>
                      <a:pt x="0" y="713"/>
                      <a:pt x="0" y="1077"/>
                    </a:cubicBezTo>
                    <a:cubicBezTo>
                      <a:pt x="0" y="1521"/>
                      <a:pt x="391" y="1898"/>
                      <a:pt x="876" y="1898"/>
                    </a:cubicBezTo>
                    <a:cubicBezTo>
                      <a:pt x="1037" y="1898"/>
                      <a:pt x="1172" y="2005"/>
                      <a:pt x="1172" y="2140"/>
                    </a:cubicBezTo>
                    <a:cubicBezTo>
                      <a:pt x="1172" y="2274"/>
                      <a:pt x="1037" y="2382"/>
                      <a:pt x="876" y="2382"/>
                    </a:cubicBezTo>
                    <a:cubicBezTo>
                      <a:pt x="714" y="2382"/>
                      <a:pt x="580" y="2274"/>
                      <a:pt x="580" y="2140"/>
                    </a:cubicBezTo>
                    <a:cubicBezTo>
                      <a:pt x="580" y="1978"/>
                      <a:pt x="458" y="1844"/>
                      <a:pt x="283" y="1844"/>
                    </a:cubicBezTo>
                    <a:cubicBezTo>
                      <a:pt x="122" y="1844"/>
                      <a:pt x="0" y="1978"/>
                      <a:pt x="0" y="2140"/>
                    </a:cubicBezTo>
                    <a:cubicBezTo>
                      <a:pt x="0" y="2504"/>
                      <a:pt x="243" y="2800"/>
                      <a:pt x="580" y="2921"/>
                    </a:cubicBezTo>
                    <a:cubicBezTo>
                      <a:pt x="593" y="3069"/>
                      <a:pt x="727" y="3190"/>
                      <a:pt x="876" y="3190"/>
                    </a:cubicBezTo>
                    <a:cubicBezTo>
                      <a:pt x="1037" y="3190"/>
                      <a:pt x="1158" y="3069"/>
                      <a:pt x="1172" y="2921"/>
                    </a:cubicBezTo>
                    <a:cubicBezTo>
                      <a:pt x="1508" y="2800"/>
                      <a:pt x="1764" y="2504"/>
                      <a:pt x="1764" y="2140"/>
                    </a:cubicBezTo>
                    <a:cubicBezTo>
                      <a:pt x="1764" y="1682"/>
                      <a:pt x="1360" y="1305"/>
                      <a:pt x="876" y="1305"/>
                    </a:cubicBezTo>
                    <a:cubicBezTo>
                      <a:pt x="714" y="1305"/>
                      <a:pt x="580" y="1198"/>
                      <a:pt x="580" y="1077"/>
                    </a:cubicBezTo>
                    <a:cubicBezTo>
                      <a:pt x="580" y="943"/>
                      <a:pt x="714" y="835"/>
                      <a:pt x="876" y="835"/>
                    </a:cubicBezTo>
                    <a:cubicBezTo>
                      <a:pt x="1037" y="835"/>
                      <a:pt x="1172" y="943"/>
                      <a:pt x="1172" y="1077"/>
                    </a:cubicBezTo>
                    <a:cubicBezTo>
                      <a:pt x="1172" y="1239"/>
                      <a:pt x="1306" y="1359"/>
                      <a:pt x="1468" y="1359"/>
                    </a:cubicBezTo>
                    <a:cubicBezTo>
                      <a:pt x="1629" y="1359"/>
                      <a:pt x="1764" y="1239"/>
                      <a:pt x="1764" y="1077"/>
                    </a:cubicBezTo>
                    <a:cubicBezTo>
                      <a:pt x="1764" y="713"/>
                      <a:pt x="1508" y="404"/>
                      <a:pt x="1172" y="296"/>
                    </a:cubicBezTo>
                    <a:cubicBezTo>
                      <a:pt x="1172" y="135"/>
                      <a:pt x="1037" y="0"/>
                      <a:pt x="87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22" name="Google Shape;1489;p48">
                <a:extLst>
                  <a:ext uri="{FF2B5EF4-FFF2-40B4-BE49-F238E27FC236}">
                    <a16:creationId xmlns:a16="http://schemas.microsoft.com/office/drawing/2014/main" id="{5DBDCF34-1EBD-44B4-B2D9-5164B5914C27}"/>
                  </a:ext>
                </a:extLst>
              </p:cNvPr>
              <p:cNvSpPr/>
              <p:nvPr/>
            </p:nvSpPr>
            <p:spPr>
              <a:xfrm>
                <a:off x="7837113" y="2608175"/>
                <a:ext cx="205650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8226" h="594" extrusionOk="0">
                    <a:moveTo>
                      <a:pt x="297" y="1"/>
                    </a:moveTo>
                    <a:cubicBezTo>
                      <a:pt x="135" y="1"/>
                      <a:pt x="1" y="136"/>
                      <a:pt x="1" y="297"/>
                    </a:cubicBezTo>
                    <a:cubicBezTo>
                      <a:pt x="1" y="459"/>
                      <a:pt x="135" y="593"/>
                      <a:pt x="297" y="593"/>
                    </a:cubicBezTo>
                    <a:lnTo>
                      <a:pt x="7929" y="593"/>
                    </a:lnTo>
                    <a:cubicBezTo>
                      <a:pt x="8091" y="593"/>
                      <a:pt x="8225" y="459"/>
                      <a:pt x="8225" y="297"/>
                    </a:cubicBezTo>
                    <a:cubicBezTo>
                      <a:pt x="8225" y="136"/>
                      <a:pt x="8091" y="1"/>
                      <a:pt x="792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23" name="Google Shape;1490;p48">
                <a:extLst>
                  <a:ext uri="{FF2B5EF4-FFF2-40B4-BE49-F238E27FC236}">
                    <a16:creationId xmlns:a16="http://schemas.microsoft.com/office/drawing/2014/main" id="{864AEE04-018C-49A2-856E-AF79B238515B}"/>
                  </a:ext>
                </a:extLst>
              </p:cNvPr>
              <p:cNvSpPr/>
              <p:nvPr/>
            </p:nvSpPr>
            <p:spPr>
              <a:xfrm>
                <a:off x="7803138" y="2608175"/>
                <a:ext cx="14850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4" h="594" extrusionOk="0">
                    <a:moveTo>
                      <a:pt x="297" y="1"/>
                    </a:moveTo>
                    <a:cubicBezTo>
                      <a:pt x="216" y="1"/>
                      <a:pt x="148" y="28"/>
                      <a:pt x="95" y="82"/>
                    </a:cubicBezTo>
                    <a:cubicBezTo>
                      <a:pt x="41" y="136"/>
                      <a:pt x="1" y="216"/>
                      <a:pt x="1" y="297"/>
                    </a:cubicBezTo>
                    <a:cubicBezTo>
                      <a:pt x="1" y="378"/>
                      <a:pt x="41" y="446"/>
                      <a:pt x="95" y="499"/>
                    </a:cubicBezTo>
                    <a:cubicBezTo>
                      <a:pt x="148" y="553"/>
                      <a:pt x="216" y="593"/>
                      <a:pt x="297" y="593"/>
                    </a:cubicBezTo>
                    <a:cubicBezTo>
                      <a:pt x="378" y="593"/>
                      <a:pt x="459" y="553"/>
                      <a:pt x="512" y="499"/>
                    </a:cubicBezTo>
                    <a:cubicBezTo>
                      <a:pt x="566" y="446"/>
                      <a:pt x="593" y="378"/>
                      <a:pt x="593" y="297"/>
                    </a:cubicBezTo>
                    <a:cubicBezTo>
                      <a:pt x="593" y="216"/>
                      <a:pt x="566" y="136"/>
                      <a:pt x="512" y="82"/>
                    </a:cubicBezTo>
                    <a:cubicBezTo>
                      <a:pt x="459" y="28"/>
                      <a:pt x="378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5" name="Google Shape;1476;p48">
              <a:extLst>
                <a:ext uri="{FF2B5EF4-FFF2-40B4-BE49-F238E27FC236}">
                  <a16:creationId xmlns:a16="http://schemas.microsoft.com/office/drawing/2014/main" id="{9B28378D-15F4-4C66-AF95-7B79CC50E82E}"/>
                </a:ext>
              </a:extLst>
            </p:cNvPr>
            <p:cNvGrpSpPr/>
            <p:nvPr/>
          </p:nvGrpSpPr>
          <p:grpSpPr>
            <a:xfrm>
              <a:off x="562480" y="2779397"/>
              <a:ext cx="556591" cy="556518"/>
              <a:chOff x="7761413" y="1591025"/>
              <a:chExt cx="377225" cy="377175"/>
            </a:xfrm>
            <a:solidFill>
              <a:srgbClr val="456CB4"/>
            </a:solidFill>
          </p:grpSpPr>
          <p:sp>
            <p:nvSpPr>
              <p:cNvPr id="311" name="Google Shape;1477;p48">
                <a:extLst>
                  <a:ext uri="{FF2B5EF4-FFF2-40B4-BE49-F238E27FC236}">
                    <a16:creationId xmlns:a16="http://schemas.microsoft.com/office/drawing/2014/main" id="{80D533BE-6D99-49BC-A2D5-6D2E65061032}"/>
                  </a:ext>
                </a:extLst>
              </p:cNvPr>
              <p:cNvSpPr/>
              <p:nvPr/>
            </p:nvSpPr>
            <p:spPr>
              <a:xfrm>
                <a:off x="7761413" y="1829900"/>
                <a:ext cx="112075" cy="138300"/>
              </a:xfrm>
              <a:custGeom>
                <a:avLst/>
                <a:gdLst/>
                <a:ahLst/>
                <a:cxnLst/>
                <a:rect l="l" t="t" r="r" b="b"/>
                <a:pathLst>
                  <a:path w="4483" h="5532" extrusionOk="0">
                    <a:moveTo>
                      <a:pt x="3352" y="579"/>
                    </a:moveTo>
                    <a:cubicBezTo>
                      <a:pt x="3648" y="579"/>
                      <a:pt x="3890" y="821"/>
                      <a:pt x="3890" y="1117"/>
                    </a:cubicBezTo>
                    <a:cubicBezTo>
                      <a:pt x="3890" y="1413"/>
                      <a:pt x="3648" y="1642"/>
                      <a:pt x="3352" y="1642"/>
                    </a:cubicBezTo>
                    <a:lnTo>
                      <a:pt x="1118" y="1642"/>
                    </a:lnTo>
                    <a:cubicBezTo>
                      <a:pt x="821" y="1642"/>
                      <a:pt x="593" y="1413"/>
                      <a:pt x="593" y="1117"/>
                    </a:cubicBezTo>
                    <a:cubicBezTo>
                      <a:pt x="593" y="821"/>
                      <a:pt x="821" y="579"/>
                      <a:pt x="1118" y="579"/>
                    </a:cubicBezTo>
                    <a:close/>
                    <a:moveTo>
                      <a:pt x="3352" y="2235"/>
                    </a:moveTo>
                    <a:cubicBezTo>
                      <a:pt x="3648" y="2235"/>
                      <a:pt x="3890" y="2477"/>
                      <a:pt x="3890" y="2759"/>
                    </a:cubicBezTo>
                    <a:cubicBezTo>
                      <a:pt x="3890" y="3055"/>
                      <a:pt x="3648" y="3297"/>
                      <a:pt x="3352" y="3297"/>
                    </a:cubicBezTo>
                    <a:lnTo>
                      <a:pt x="1118" y="3297"/>
                    </a:lnTo>
                    <a:cubicBezTo>
                      <a:pt x="821" y="3297"/>
                      <a:pt x="593" y="3055"/>
                      <a:pt x="593" y="2759"/>
                    </a:cubicBezTo>
                    <a:cubicBezTo>
                      <a:pt x="593" y="2477"/>
                      <a:pt x="821" y="2235"/>
                      <a:pt x="1118" y="2235"/>
                    </a:cubicBezTo>
                    <a:close/>
                    <a:moveTo>
                      <a:pt x="3352" y="3890"/>
                    </a:moveTo>
                    <a:cubicBezTo>
                      <a:pt x="3648" y="3890"/>
                      <a:pt x="3890" y="4119"/>
                      <a:pt x="3890" y="4415"/>
                    </a:cubicBezTo>
                    <a:cubicBezTo>
                      <a:pt x="3890" y="4711"/>
                      <a:pt x="3648" y="4940"/>
                      <a:pt x="3352" y="4940"/>
                    </a:cubicBezTo>
                    <a:lnTo>
                      <a:pt x="1118" y="4940"/>
                    </a:lnTo>
                    <a:cubicBezTo>
                      <a:pt x="821" y="4940"/>
                      <a:pt x="593" y="4711"/>
                      <a:pt x="593" y="4415"/>
                    </a:cubicBezTo>
                    <a:cubicBezTo>
                      <a:pt x="593" y="4119"/>
                      <a:pt x="821" y="3890"/>
                      <a:pt x="1118" y="3890"/>
                    </a:cubicBezTo>
                    <a:close/>
                    <a:moveTo>
                      <a:pt x="1118" y="0"/>
                    </a:moveTo>
                    <a:cubicBezTo>
                      <a:pt x="498" y="0"/>
                      <a:pt x="1" y="498"/>
                      <a:pt x="1" y="1117"/>
                    </a:cubicBezTo>
                    <a:cubicBezTo>
                      <a:pt x="1" y="1440"/>
                      <a:pt x="136" y="1736"/>
                      <a:pt x="364" y="1939"/>
                    </a:cubicBezTo>
                    <a:cubicBezTo>
                      <a:pt x="136" y="2140"/>
                      <a:pt x="1" y="2436"/>
                      <a:pt x="1" y="2759"/>
                    </a:cubicBezTo>
                    <a:cubicBezTo>
                      <a:pt x="1" y="3096"/>
                      <a:pt x="136" y="3378"/>
                      <a:pt x="364" y="3594"/>
                    </a:cubicBezTo>
                    <a:cubicBezTo>
                      <a:pt x="136" y="3796"/>
                      <a:pt x="1" y="4092"/>
                      <a:pt x="1" y="4415"/>
                    </a:cubicBezTo>
                    <a:cubicBezTo>
                      <a:pt x="1" y="5034"/>
                      <a:pt x="498" y="5532"/>
                      <a:pt x="1118" y="5532"/>
                    </a:cubicBezTo>
                    <a:lnTo>
                      <a:pt x="3352" y="5532"/>
                    </a:lnTo>
                    <a:cubicBezTo>
                      <a:pt x="3971" y="5532"/>
                      <a:pt x="4482" y="5034"/>
                      <a:pt x="4482" y="4415"/>
                    </a:cubicBezTo>
                    <a:cubicBezTo>
                      <a:pt x="4482" y="4092"/>
                      <a:pt x="4335" y="3796"/>
                      <a:pt x="4120" y="3594"/>
                    </a:cubicBezTo>
                    <a:cubicBezTo>
                      <a:pt x="4335" y="3378"/>
                      <a:pt x="4482" y="3096"/>
                      <a:pt x="4482" y="2759"/>
                    </a:cubicBezTo>
                    <a:cubicBezTo>
                      <a:pt x="4482" y="2436"/>
                      <a:pt x="4335" y="2140"/>
                      <a:pt x="4120" y="1939"/>
                    </a:cubicBezTo>
                    <a:cubicBezTo>
                      <a:pt x="4335" y="1736"/>
                      <a:pt x="4482" y="1440"/>
                      <a:pt x="4482" y="1117"/>
                    </a:cubicBezTo>
                    <a:cubicBezTo>
                      <a:pt x="4482" y="498"/>
                      <a:pt x="3971" y="0"/>
                      <a:pt x="335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12" name="Google Shape;1478;p48">
                <a:extLst>
                  <a:ext uri="{FF2B5EF4-FFF2-40B4-BE49-F238E27FC236}">
                    <a16:creationId xmlns:a16="http://schemas.microsoft.com/office/drawing/2014/main" id="{2A4CB295-CD53-486E-AAB6-67CDCF3E2423}"/>
                  </a:ext>
                </a:extLst>
              </p:cNvPr>
              <p:cNvSpPr/>
              <p:nvPr/>
            </p:nvSpPr>
            <p:spPr>
              <a:xfrm>
                <a:off x="7838138" y="1591025"/>
                <a:ext cx="300500" cy="377175"/>
              </a:xfrm>
              <a:custGeom>
                <a:avLst/>
                <a:gdLst/>
                <a:ahLst/>
                <a:cxnLst/>
                <a:rect l="l" t="t" r="r" b="b"/>
                <a:pathLst>
                  <a:path w="12020" h="15087" extrusionOk="0">
                    <a:moveTo>
                      <a:pt x="1198" y="591"/>
                    </a:moveTo>
                    <a:cubicBezTo>
                      <a:pt x="1697" y="591"/>
                      <a:pt x="2786" y="658"/>
                      <a:pt x="3446" y="1318"/>
                    </a:cubicBezTo>
                    <a:cubicBezTo>
                      <a:pt x="3958" y="1816"/>
                      <a:pt x="4119" y="2556"/>
                      <a:pt x="4159" y="3108"/>
                    </a:cubicBezTo>
                    <a:lnTo>
                      <a:pt x="3244" y="2192"/>
                    </a:lnTo>
                    <a:cubicBezTo>
                      <a:pt x="3190" y="2139"/>
                      <a:pt x="3116" y="2112"/>
                      <a:pt x="3040" y="2112"/>
                    </a:cubicBezTo>
                    <a:cubicBezTo>
                      <a:pt x="2965" y="2112"/>
                      <a:pt x="2888" y="2139"/>
                      <a:pt x="2827" y="2192"/>
                    </a:cubicBezTo>
                    <a:cubicBezTo>
                      <a:pt x="2720" y="2314"/>
                      <a:pt x="2720" y="2503"/>
                      <a:pt x="2827" y="2610"/>
                    </a:cubicBezTo>
                    <a:lnTo>
                      <a:pt x="3782" y="3565"/>
                    </a:lnTo>
                    <a:cubicBezTo>
                      <a:pt x="3217" y="3538"/>
                      <a:pt x="2423" y="3404"/>
                      <a:pt x="1898" y="2879"/>
                    </a:cubicBezTo>
                    <a:cubicBezTo>
                      <a:pt x="1225" y="2233"/>
                      <a:pt x="1185" y="1103"/>
                      <a:pt x="1198" y="591"/>
                    </a:cubicBezTo>
                    <a:close/>
                    <a:moveTo>
                      <a:pt x="7739" y="591"/>
                    </a:moveTo>
                    <a:cubicBezTo>
                      <a:pt x="7753" y="1103"/>
                      <a:pt x="7713" y="2233"/>
                      <a:pt x="7054" y="2879"/>
                    </a:cubicBezTo>
                    <a:cubicBezTo>
                      <a:pt x="6528" y="3391"/>
                      <a:pt x="5735" y="3538"/>
                      <a:pt x="5169" y="3565"/>
                    </a:cubicBezTo>
                    <a:lnTo>
                      <a:pt x="6138" y="2596"/>
                    </a:lnTo>
                    <a:cubicBezTo>
                      <a:pt x="6246" y="2489"/>
                      <a:pt x="6246" y="2300"/>
                      <a:pt x="6138" y="2180"/>
                    </a:cubicBezTo>
                    <a:cubicBezTo>
                      <a:pt x="6077" y="2126"/>
                      <a:pt x="6000" y="2099"/>
                      <a:pt x="5924" y="2099"/>
                    </a:cubicBezTo>
                    <a:cubicBezTo>
                      <a:pt x="5848" y="2099"/>
                      <a:pt x="5774" y="2126"/>
                      <a:pt x="5721" y="2180"/>
                    </a:cubicBezTo>
                    <a:lnTo>
                      <a:pt x="4778" y="3122"/>
                    </a:lnTo>
                    <a:cubicBezTo>
                      <a:pt x="4832" y="2569"/>
                      <a:pt x="4994" y="1816"/>
                      <a:pt x="5492" y="1318"/>
                    </a:cubicBezTo>
                    <a:cubicBezTo>
                      <a:pt x="6151" y="685"/>
                      <a:pt x="7201" y="591"/>
                      <a:pt x="7713" y="591"/>
                    </a:cubicBezTo>
                    <a:close/>
                    <a:moveTo>
                      <a:pt x="11427" y="9663"/>
                    </a:moveTo>
                    <a:lnTo>
                      <a:pt x="11427" y="11668"/>
                    </a:lnTo>
                    <a:lnTo>
                      <a:pt x="7592" y="11668"/>
                    </a:lnTo>
                    <a:cubicBezTo>
                      <a:pt x="7040" y="11668"/>
                      <a:pt x="6596" y="11224"/>
                      <a:pt x="6596" y="10672"/>
                    </a:cubicBezTo>
                    <a:cubicBezTo>
                      <a:pt x="6596" y="10121"/>
                      <a:pt x="7040" y="9663"/>
                      <a:pt x="7592" y="9663"/>
                    </a:cubicBezTo>
                    <a:close/>
                    <a:moveTo>
                      <a:pt x="1237" y="1"/>
                    </a:moveTo>
                    <a:cubicBezTo>
                      <a:pt x="1070" y="1"/>
                      <a:pt x="955" y="9"/>
                      <a:pt x="916" y="12"/>
                    </a:cubicBezTo>
                    <a:cubicBezTo>
                      <a:pt x="835" y="26"/>
                      <a:pt x="767" y="53"/>
                      <a:pt x="714" y="107"/>
                    </a:cubicBezTo>
                    <a:cubicBezTo>
                      <a:pt x="660" y="161"/>
                      <a:pt x="633" y="227"/>
                      <a:pt x="633" y="295"/>
                    </a:cubicBezTo>
                    <a:cubicBezTo>
                      <a:pt x="606" y="550"/>
                      <a:pt x="458" y="2300"/>
                      <a:pt x="1481" y="3310"/>
                    </a:cubicBezTo>
                    <a:cubicBezTo>
                      <a:pt x="2235" y="4050"/>
                      <a:pt x="3379" y="4158"/>
                      <a:pt x="4025" y="4158"/>
                    </a:cubicBezTo>
                    <a:lnTo>
                      <a:pt x="4173" y="4158"/>
                    </a:lnTo>
                    <a:lnTo>
                      <a:pt x="4173" y="6257"/>
                    </a:lnTo>
                    <a:lnTo>
                      <a:pt x="1467" y="6257"/>
                    </a:lnTo>
                    <a:cubicBezTo>
                      <a:pt x="660" y="6257"/>
                      <a:pt x="1" y="6917"/>
                      <a:pt x="1" y="7725"/>
                    </a:cubicBezTo>
                    <a:lnTo>
                      <a:pt x="1" y="8734"/>
                    </a:lnTo>
                    <a:cubicBezTo>
                      <a:pt x="1" y="8895"/>
                      <a:pt x="121" y="9030"/>
                      <a:pt x="283" y="9030"/>
                    </a:cubicBezTo>
                    <a:cubicBezTo>
                      <a:pt x="458" y="9030"/>
                      <a:pt x="579" y="8895"/>
                      <a:pt x="579" y="8734"/>
                    </a:cubicBezTo>
                    <a:lnTo>
                      <a:pt x="579" y="7725"/>
                    </a:lnTo>
                    <a:cubicBezTo>
                      <a:pt x="579" y="7240"/>
                      <a:pt x="983" y="6837"/>
                      <a:pt x="1467" y="6837"/>
                    </a:cubicBezTo>
                    <a:lnTo>
                      <a:pt x="10539" y="6837"/>
                    </a:lnTo>
                    <a:cubicBezTo>
                      <a:pt x="11024" y="6837"/>
                      <a:pt x="11427" y="7240"/>
                      <a:pt x="11427" y="7725"/>
                    </a:cubicBezTo>
                    <a:lnTo>
                      <a:pt x="11427" y="9084"/>
                    </a:lnTo>
                    <a:lnTo>
                      <a:pt x="7592" y="9084"/>
                    </a:lnTo>
                    <a:cubicBezTo>
                      <a:pt x="6717" y="9084"/>
                      <a:pt x="6004" y="9798"/>
                      <a:pt x="6004" y="10672"/>
                    </a:cubicBezTo>
                    <a:cubicBezTo>
                      <a:pt x="6004" y="11547"/>
                      <a:pt x="6717" y="12260"/>
                      <a:pt x="7592" y="12260"/>
                    </a:cubicBezTo>
                    <a:lnTo>
                      <a:pt x="11427" y="12260"/>
                    </a:lnTo>
                    <a:lnTo>
                      <a:pt x="11427" y="13620"/>
                    </a:lnTo>
                    <a:cubicBezTo>
                      <a:pt x="11427" y="14105"/>
                      <a:pt x="11024" y="14495"/>
                      <a:pt x="10539" y="14495"/>
                    </a:cubicBezTo>
                    <a:lnTo>
                      <a:pt x="3594" y="14495"/>
                    </a:lnTo>
                    <a:cubicBezTo>
                      <a:pt x="3432" y="14495"/>
                      <a:pt x="3298" y="14629"/>
                      <a:pt x="3298" y="14791"/>
                    </a:cubicBezTo>
                    <a:cubicBezTo>
                      <a:pt x="3298" y="14952"/>
                      <a:pt x="3432" y="15087"/>
                      <a:pt x="3594" y="15087"/>
                    </a:cubicBezTo>
                    <a:lnTo>
                      <a:pt x="10539" y="15087"/>
                    </a:lnTo>
                    <a:cubicBezTo>
                      <a:pt x="11347" y="15087"/>
                      <a:pt x="12020" y="14428"/>
                      <a:pt x="12020" y="13620"/>
                    </a:cubicBezTo>
                    <a:lnTo>
                      <a:pt x="12020" y="11964"/>
                    </a:lnTo>
                    <a:lnTo>
                      <a:pt x="12020" y="9380"/>
                    </a:lnTo>
                    <a:lnTo>
                      <a:pt x="12020" y="7725"/>
                    </a:lnTo>
                    <a:cubicBezTo>
                      <a:pt x="12020" y="6917"/>
                      <a:pt x="11347" y="6257"/>
                      <a:pt x="10539" y="6257"/>
                    </a:cubicBezTo>
                    <a:lnTo>
                      <a:pt x="4765" y="6257"/>
                    </a:lnTo>
                    <a:lnTo>
                      <a:pt x="4765" y="4158"/>
                    </a:lnTo>
                    <a:lnTo>
                      <a:pt x="4927" y="4158"/>
                    </a:lnTo>
                    <a:cubicBezTo>
                      <a:pt x="5559" y="4158"/>
                      <a:pt x="6704" y="4050"/>
                      <a:pt x="7457" y="3310"/>
                    </a:cubicBezTo>
                    <a:cubicBezTo>
                      <a:pt x="8480" y="2300"/>
                      <a:pt x="8346" y="564"/>
                      <a:pt x="8319" y="295"/>
                    </a:cubicBezTo>
                    <a:cubicBezTo>
                      <a:pt x="8305" y="227"/>
                      <a:pt x="8278" y="161"/>
                      <a:pt x="8224" y="107"/>
                    </a:cubicBezTo>
                    <a:cubicBezTo>
                      <a:pt x="8170" y="53"/>
                      <a:pt x="8103" y="26"/>
                      <a:pt x="8036" y="26"/>
                    </a:cubicBezTo>
                    <a:cubicBezTo>
                      <a:pt x="8001" y="23"/>
                      <a:pt x="7877" y="13"/>
                      <a:pt x="7694" y="13"/>
                    </a:cubicBezTo>
                    <a:cubicBezTo>
                      <a:pt x="7098" y="13"/>
                      <a:pt x="5881" y="118"/>
                      <a:pt x="5088" y="900"/>
                    </a:cubicBezTo>
                    <a:cubicBezTo>
                      <a:pt x="4805" y="1170"/>
                      <a:pt x="4604" y="1507"/>
                      <a:pt x="4469" y="1843"/>
                    </a:cubicBezTo>
                    <a:cubicBezTo>
                      <a:pt x="4335" y="1507"/>
                      <a:pt x="4146" y="1170"/>
                      <a:pt x="3863" y="900"/>
                    </a:cubicBezTo>
                    <a:cubicBezTo>
                      <a:pt x="3056" y="104"/>
                      <a:pt x="1824" y="1"/>
                      <a:pt x="12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13" name="Google Shape;1479;p48">
                <a:extLst>
                  <a:ext uri="{FF2B5EF4-FFF2-40B4-BE49-F238E27FC236}">
                    <a16:creationId xmlns:a16="http://schemas.microsoft.com/office/drawing/2014/main" id="{E9225DC8-C81A-4E8D-9928-11E87557F1D9}"/>
                  </a:ext>
                </a:extLst>
              </p:cNvPr>
              <p:cNvSpPr/>
              <p:nvPr/>
            </p:nvSpPr>
            <p:spPr>
              <a:xfrm>
                <a:off x="7888938" y="1953375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1"/>
                    </a:moveTo>
                    <a:cubicBezTo>
                      <a:pt x="216" y="1"/>
                      <a:pt x="135" y="41"/>
                      <a:pt x="81" y="95"/>
                    </a:cubicBezTo>
                    <a:cubicBezTo>
                      <a:pt x="28" y="149"/>
                      <a:pt x="1" y="216"/>
                      <a:pt x="1" y="297"/>
                    </a:cubicBezTo>
                    <a:cubicBezTo>
                      <a:pt x="1" y="377"/>
                      <a:pt x="28" y="458"/>
                      <a:pt x="81" y="512"/>
                    </a:cubicBezTo>
                    <a:cubicBezTo>
                      <a:pt x="135" y="566"/>
                      <a:pt x="216" y="593"/>
                      <a:pt x="284" y="593"/>
                    </a:cubicBezTo>
                    <a:cubicBezTo>
                      <a:pt x="365" y="593"/>
                      <a:pt x="445" y="566"/>
                      <a:pt x="499" y="512"/>
                    </a:cubicBezTo>
                    <a:cubicBezTo>
                      <a:pt x="553" y="458"/>
                      <a:pt x="580" y="377"/>
                      <a:pt x="580" y="297"/>
                    </a:cubicBezTo>
                    <a:cubicBezTo>
                      <a:pt x="580" y="216"/>
                      <a:pt x="553" y="149"/>
                      <a:pt x="499" y="95"/>
                    </a:cubicBezTo>
                    <a:cubicBezTo>
                      <a:pt x="445" y="41"/>
                      <a:pt x="365" y="1"/>
                      <a:pt x="28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14" name="Google Shape;1480;p48">
                <a:extLst>
                  <a:ext uri="{FF2B5EF4-FFF2-40B4-BE49-F238E27FC236}">
                    <a16:creationId xmlns:a16="http://schemas.microsoft.com/office/drawing/2014/main" id="{DDE6A54A-F7DA-4248-96EF-C65DA87AF19D}"/>
                  </a:ext>
                </a:extLst>
              </p:cNvPr>
              <p:cNvSpPr/>
              <p:nvPr/>
            </p:nvSpPr>
            <p:spPr>
              <a:xfrm>
                <a:off x="8021863" y="1850400"/>
                <a:ext cx="14825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94" extrusionOk="0">
                    <a:moveTo>
                      <a:pt x="297" y="1"/>
                    </a:moveTo>
                    <a:cubicBezTo>
                      <a:pt x="216" y="1"/>
                      <a:pt x="135" y="28"/>
                      <a:pt x="81" y="82"/>
                    </a:cubicBezTo>
                    <a:cubicBezTo>
                      <a:pt x="28" y="135"/>
                      <a:pt x="1" y="216"/>
                      <a:pt x="1" y="297"/>
                    </a:cubicBezTo>
                    <a:cubicBezTo>
                      <a:pt x="1" y="378"/>
                      <a:pt x="28" y="446"/>
                      <a:pt x="81" y="499"/>
                    </a:cubicBezTo>
                    <a:cubicBezTo>
                      <a:pt x="135" y="553"/>
                      <a:pt x="216" y="593"/>
                      <a:pt x="297" y="593"/>
                    </a:cubicBezTo>
                    <a:cubicBezTo>
                      <a:pt x="378" y="593"/>
                      <a:pt x="444" y="553"/>
                      <a:pt x="498" y="499"/>
                    </a:cubicBezTo>
                    <a:cubicBezTo>
                      <a:pt x="552" y="446"/>
                      <a:pt x="593" y="378"/>
                      <a:pt x="593" y="297"/>
                    </a:cubicBezTo>
                    <a:cubicBezTo>
                      <a:pt x="593" y="216"/>
                      <a:pt x="552" y="135"/>
                      <a:pt x="498" y="82"/>
                    </a:cubicBezTo>
                    <a:cubicBezTo>
                      <a:pt x="444" y="28"/>
                      <a:pt x="378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15" name="Google Shape;1481;p48">
                <a:extLst>
                  <a:ext uri="{FF2B5EF4-FFF2-40B4-BE49-F238E27FC236}">
                    <a16:creationId xmlns:a16="http://schemas.microsoft.com/office/drawing/2014/main" id="{243B9E28-F7E6-42DA-AC89-2BEC2943A86A}"/>
                  </a:ext>
                </a:extLst>
              </p:cNvPr>
              <p:cNvSpPr/>
              <p:nvPr/>
            </p:nvSpPr>
            <p:spPr>
              <a:xfrm>
                <a:off x="7880863" y="1786150"/>
                <a:ext cx="8652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3461" h="593" extrusionOk="0">
                    <a:moveTo>
                      <a:pt x="284" y="1"/>
                    </a:moveTo>
                    <a:cubicBezTo>
                      <a:pt x="122" y="1"/>
                      <a:pt x="1" y="135"/>
                      <a:pt x="1" y="297"/>
                    </a:cubicBezTo>
                    <a:cubicBezTo>
                      <a:pt x="1" y="458"/>
                      <a:pt x="122" y="593"/>
                      <a:pt x="284" y="593"/>
                    </a:cubicBezTo>
                    <a:lnTo>
                      <a:pt x="3164" y="593"/>
                    </a:lnTo>
                    <a:cubicBezTo>
                      <a:pt x="3326" y="593"/>
                      <a:pt x="3460" y="458"/>
                      <a:pt x="3460" y="297"/>
                    </a:cubicBezTo>
                    <a:cubicBezTo>
                      <a:pt x="3460" y="135"/>
                      <a:pt x="3326" y="1"/>
                      <a:pt x="316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16" name="Google Shape;1482;p48">
                <a:extLst>
                  <a:ext uri="{FF2B5EF4-FFF2-40B4-BE49-F238E27FC236}">
                    <a16:creationId xmlns:a16="http://schemas.microsoft.com/office/drawing/2014/main" id="{29345E25-DBB9-4C22-A878-F6260EFD9CC8}"/>
                  </a:ext>
                </a:extLst>
              </p:cNvPr>
              <p:cNvSpPr/>
              <p:nvPr/>
            </p:nvSpPr>
            <p:spPr>
              <a:xfrm>
                <a:off x="7982488" y="1786150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1"/>
                    </a:moveTo>
                    <a:cubicBezTo>
                      <a:pt x="216" y="1"/>
                      <a:pt x="135" y="40"/>
                      <a:pt x="81" y="94"/>
                    </a:cubicBezTo>
                    <a:cubicBezTo>
                      <a:pt x="27" y="148"/>
                      <a:pt x="0" y="216"/>
                      <a:pt x="0" y="297"/>
                    </a:cubicBezTo>
                    <a:cubicBezTo>
                      <a:pt x="0" y="378"/>
                      <a:pt x="27" y="458"/>
                      <a:pt x="81" y="512"/>
                    </a:cubicBezTo>
                    <a:cubicBezTo>
                      <a:pt x="135" y="566"/>
                      <a:pt x="216" y="593"/>
                      <a:pt x="284" y="593"/>
                    </a:cubicBezTo>
                    <a:cubicBezTo>
                      <a:pt x="364" y="593"/>
                      <a:pt x="445" y="566"/>
                      <a:pt x="499" y="512"/>
                    </a:cubicBezTo>
                    <a:cubicBezTo>
                      <a:pt x="553" y="458"/>
                      <a:pt x="580" y="378"/>
                      <a:pt x="580" y="297"/>
                    </a:cubicBezTo>
                    <a:cubicBezTo>
                      <a:pt x="580" y="216"/>
                      <a:pt x="553" y="148"/>
                      <a:pt x="499" y="94"/>
                    </a:cubicBezTo>
                    <a:cubicBezTo>
                      <a:pt x="445" y="40"/>
                      <a:pt x="364" y="1"/>
                      <a:pt x="28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6" name="Google Shape;1570;p49">
              <a:extLst>
                <a:ext uri="{FF2B5EF4-FFF2-40B4-BE49-F238E27FC236}">
                  <a16:creationId xmlns:a16="http://schemas.microsoft.com/office/drawing/2014/main" id="{482A8357-07F4-4966-9A6F-A8335A5FD964}"/>
                </a:ext>
              </a:extLst>
            </p:cNvPr>
            <p:cNvGrpSpPr/>
            <p:nvPr/>
          </p:nvGrpSpPr>
          <p:grpSpPr>
            <a:xfrm>
              <a:off x="440303" y="5428723"/>
              <a:ext cx="663468" cy="592500"/>
              <a:chOff x="4005138" y="3753950"/>
              <a:chExt cx="377925" cy="337500"/>
            </a:xfrm>
            <a:solidFill>
              <a:srgbClr val="0EA89F"/>
            </a:solidFill>
          </p:grpSpPr>
          <p:sp>
            <p:nvSpPr>
              <p:cNvPr id="305" name="Google Shape;1571;p49">
                <a:extLst>
                  <a:ext uri="{FF2B5EF4-FFF2-40B4-BE49-F238E27FC236}">
                    <a16:creationId xmlns:a16="http://schemas.microsoft.com/office/drawing/2014/main" id="{6B87BFC1-A0AC-42EF-ADD2-689D48095FC8}"/>
                  </a:ext>
                </a:extLst>
              </p:cNvPr>
              <p:cNvSpPr/>
              <p:nvPr/>
            </p:nvSpPr>
            <p:spPr>
              <a:xfrm>
                <a:off x="4005138" y="3864325"/>
                <a:ext cx="377925" cy="227125"/>
              </a:xfrm>
              <a:custGeom>
                <a:avLst/>
                <a:gdLst/>
                <a:ahLst/>
                <a:cxnLst/>
                <a:rect l="l" t="t" r="r" b="b"/>
                <a:pathLst>
                  <a:path w="15117" h="9085" extrusionOk="0">
                    <a:moveTo>
                      <a:pt x="8845" y="592"/>
                    </a:moveTo>
                    <a:cubicBezTo>
                      <a:pt x="8979" y="592"/>
                      <a:pt x="9100" y="686"/>
                      <a:pt x="9141" y="821"/>
                    </a:cubicBezTo>
                    <a:lnTo>
                      <a:pt x="9611" y="2840"/>
                    </a:lnTo>
                    <a:lnTo>
                      <a:pt x="5519" y="2840"/>
                    </a:lnTo>
                    <a:lnTo>
                      <a:pt x="5991" y="821"/>
                    </a:lnTo>
                    <a:cubicBezTo>
                      <a:pt x="6031" y="686"/>
                      <a:pt x="6139" y="592"/>
                      <a:pt x="6287" y="592"/>
                    </a:cubicBezTo>
                    <a:close/>
                    <a:moveTo>
                      <a:pt x="7861" y="3419"/>
                    </a:moveTo>
                    <a:cubicBezTo>
                      <a:pt x="7849" y="3459"/>
                      <a:pt x="7835" y="3486"/>
                      <a:pt x="7835" y="3513"/>
                    </a:cubicBezTo>
                    <a:lnTo>
                      <a:pt x="7565" y="4670"/>
                    </a:lnTo>
                    <a:lnTo>
                      <a:pt x="7283" y="3513"/>
                    </a:lnTo>
                    <a:cubicBezTo>
                      <a:pt x="7283" y="3486"/>
                      <a:pt x="7269" y="3459"/>
                      <a:pt x="7256" y="3419"/>
                    </a:cubicBezTo>
                    <a:close/>
                    <a:moveTo>
                      <a:pt x="6422" y="3419"/>
                    </a:moveTo>
                    <a:cubicBezTo>
                      <a:pt x="6569" y="3419"/>
                      <a:pt x="6677" y="3513"/>
                      <a:pt x="6718" y="3647"/>
                    </a:cubicBezTo>
                    <a:lnTo>
                      <a:pt x="7188" y="5666"/>
                    </a:lnTo>
                    <a:lnTo>
                      <a:pt x="3097" y="5666"/>
                    </a:lnTo>
                    <a:lnTo>
                      <a:pt x="3568" y="3647"/>
                    </a:lnTo>
                    <a:cubicBezTo>
                      <a:pt x="3608" y="3513"/>
                      <a:pt x="3716" y="3419"/>
                      <a:pt x="3864" y="3419"/>
                    </a:cubicBezTo>
                    <a:close/>
                    <a:moveTo>
                      <a:pt x="11267" y="3419"/>
                    </a:moveTo>
                    <a:cubicBezTo>
                      <a:pt x="11402" y="3419"/>
                      <a:pt x="11510" y="3513"/>
                      <a:pt x="11549" y="3647"/>
                    </a:cubicBezTo>
                    <a:lnTo>
                      <a:pt x="12021" y="5666"/>
                    </a:lnTo>
                    <a:lnTo>
                      <a:pt x="7929" y="5666"/>
                    </a:lnTo>
                    <a:lnTo>
                      <a:pt x="8400" y="3647"/>
                    </a:lnTo>
                    <a:cubicBezTo>
                      <a:pt x="8441" y="3513"/>
                      <a:pt x="8561" y="3419"/>
                      <a:pt x="8696" y="3419"/>
                    </a:cubicBezTo>
                    <a:close/>
                    <a:moveTo>
                      <a:pt x="10271" y="6245"/>
                    </a:moveTo>
                    <a:cubicBezTo>
                      <a:pt x="10271" y="6285"/>
                      <a:pt x="10257" y="6312"/>
                      <a:pt x="10244" y="6339"/>
                    </a:cubicBezTo>
                    <a:lnTo>
                      <a:pt x="9975" y="7497"/>
                    </a:lnTo>
                    <a:lnTo>
                      <a:pt x="9706" y="6339"/>
                    </a:lnTo>
                    <a:cubicBezTo>
                      <a:pt x="9706" y="6312"/>
                      <a:pt x="9692" y="6285"/>
                      <a:pt x="9679" y="6245"/>
                    </a:cubicBezTo>
                    <a:close/>
                    <a:moveTo>
                      <a:pt x="5453" y="6245"/>
                    </a:moveTo>
                    <a:cubicBezTo>
                      <a:pt x="5439" y="6285"/>
                      <a:pt x="5426" y="6312"/>
                      <a:pt x="5426" y="6339"/>
                    </a:cubicBezTo>
                    <a:lnTo>
                      <a:pt x="5143" y="7511"/>
                    </a:lnTo>
                    <a:lnTo>
                      <a:pt x="4873" y="6339"/>
                    </a:lnTo>
                    <a:cubicBezTo>
                      <a:pt x="4860" y="6312"/>
                      <a:pt x="4860" y="6285"/>
                      <a:pt x="4846" y="6245"/>
                    </a:cubicBezTo>
                    <a:close/>
                    <a:moveTo>
                      <a:pt x="4012" y="6245"/>
                    </a:moveTo>
                    <a:cubicBezTo>
                      <a:pt x="4147" y="6245"/>
                      <a:pt x="4268" y="6339"/>
                      <a:pt x="4295" y="6474"/>
                    </a:cubicBezTo>
                    <a:lnTo>
                      <a:pt x="4766" y="8493"/>
                    </a:lnTo>
                    <a:lnTo>
                      <a:pt x="688" y="8493"/>
                    </a:lnTo>
                    <a:lnTo>
                      <a:pt x="823" y="7900"/>
                    </a:lnTo>
                    <a:lnTo>
                      <a:pt x="2276" y="7900"/>
                    </a:lnTo>
                    <a:cubicBezTo>
                      <a:pt x="2438" y="7900"/>
                      <a:pt x="2572" y="7766"/>
                      <a:pt x="2572" y="7604"/>
                    </a:cubicBezTo>
                    <a:cubicBezTo>
                      <a:pt x="2572" y="7443"/>
                      <a:pt x="2438" y="7308"/>
                      <a:pt x="2276" y="7308"/>
                    </a:cubicBezTo>
                    <a:lnTo>
                      <a:pt x="957" y="7308"/>
                    </a:lnTo>
                    <a:lnTo>
                      <a:pt x="1159" y="6474"/>
                    </a:lnTo>
                    <a:cubicBezTo>
                      <a:pt x="1185" y="6339"/>
                      <a:pt x="1307" y="6245"/>
                      <a:pt x="1442" y="6245"/>
                    </a:cubicBezTo>
                    <a:close/>
                    <a:moveTo>
                      <a:pt x="8845" y="6245"/>
                    </a:moveTo>
                    <a:cubicBezTo>
                      <a:pt x="8979" y="6245"/>
                      <a:pt x="9100" y="6339"/>
                      <a:pt x="9127" y="6474"/>
                    </a:cubicBezTo>
                    <a:lnTo>
                      <a:pt x="9611" y="8493"/>
                    </a:lnTo>
                    <a:lnTo>
                      <a:pt x="5519" y="8493"/>
                    </a:lnTo>
                    <a:lnTo>
                      <a:pt x="5991" y="6474"/>
                    </a:lnTo>
                    <a:cubicBezTo>
                      <a:pt x="6018" y="6339"/>
                      <a:pt x="6139" y="6245"/>
                      <a:pt x="6273" y="6245"/>
                    </a:cubicBezTo>
                    <a:close/>
                    <a:moveTo>
                      <a:pt x="13676" y="6245"/>
                    </a:moveTo>
                    <a:cubicBezTo>
                      <a:pt x="13811" y="6245"/>
                      <a:pt x="13932" y="6339"/>
                      <a:pt x="13959" y="6474"/>
                    </a:cubicBezTo>
                    <a:lnTo>
                      <a:pt x="14430" y="8493"/>
                    </a:lnTo>
                    <a:lnTo>
                      <a:pt x="10352" y="8493"/>
                    </a:lnTo>
                    <a:lnTo>
                      <a:pt x="10823" y="6474"/>
                    </a:lnTo>
                    <a:cubicBezTo>
                      <a:pt x="10849" y="6339"/>
                      <a:pt x="10971" y="6245"/>
                      <a:pt x="11106" y="6245"/>
                    </a:cubicBezTo>
                    <a:close/>
                    <a:moveTo>
                      <a:pt x="6287" y="0"/>
                    </a:moveTo>
                    <a:cubicBezTo>
                      <a:pt x="5869" y="0"/>
                      <a:pt x="5519" y="282"/>
                      <a:pt x="5426" y="686"/>
                    </a:cubicBezTo>
                    <a:lnTo>
                      <a:pt x="4914" y="2840"/>
                    </a:lnTo>
                    <a:lnTo>
                      <a:pt x="3864" y="2840"/>
                    </a:lnTo>
                    <a:cubicBezTo>
                      <a:pt x="3447" y="2840"/>
                      <a:pt x="3097" y="3109"/>
                      <a:pt x="3003" y="3513"/>
                    </a:cubicBezTo>
                    <a:lnTo>
                      <a:pt x="2492" y="5666"/>
                    </a:lnTo>
                    <a:lnTo>
                      <a:pt x="1442" y="5666"/>
                    </a:lnTo>
                    <a:cubicBezTo>
                      <a:pt x="1038" y="5666"/>
                      <a:pt x="674" y="5949"/>
                      <a:pt x="580" y="6339"/>
                    </a:cubicBezTo>
                    <a:lnTo>
                      <a:pt x="28" y="8722"/>
                    </a:lnTo>
                    <a:cubicBezTo>
                      <a:pt x="1" y="8803"/>
                      <a:pt x="28" y="8896"/>
                      <a:pt x="82" y="8964"/>
                    </a:cubicBezTo>
                    <a:cubicBezTo>
                      <a:pt x="136" y="9045"/>
                      <a:pt x="230" y="9085"/>
                      <a:pt x="311" y="9085"/>
                    </a:cubicBezTo>
                    <a:lnTo>
                      <a:pt x="14807" y="9085"/>
                    </a:lnTo>
                    <a:cubicBezTo>
                      <a:pt x="14901" y="9085"/>
                      <a:pt x="14982" y="9045"/>
                      <a:pt x="15036" y="8964"/>
                    </a:cubicBezTo>
                    <a:cubicBezTo>
                      <a:pt x="15090" y="8896"/>
                      <a:pt x="15117" y="8803"/>
                      <a:pt x="15090" y="8722"/>
                    </a:cubicBezTo>
                    <a:lnTo>
                      <a:pt x="14537" y="6339"/>
                    </a:lnTo>
                    <a:cubicBezTo>
                      <a:pt x="14444" y="5949"/>
                      <a:pt x="14094" y="5666"/>
                      <a:pt x="13676" y="5666"/>
                    </a:cubicBezTo>
                    <a:lnTo>
                      <a:pt x="12626" y="5666"/>
                    </a:lnTo>
                    <a:lnTo>
                      <a:pt x="12115" y="3513"/>
                    </a:lnTo>
                    <a:cubicBezTo>
                      <a:pt x="12021" y="3109"/>
                      <a:pt x="11671" y="2840"/>
                      <a:pt x="11267" y="2840"/>
                    </a:cubicBezTo>
                    <a:lnTo>
                      <a:pt x="10217" y="2840"/>
                    </a:lnTo>
                    <a:lnTo>
                      <a:pt x="9706" y="686"/>
                    </a:lnTo>
                    <a:cubicBezTo>
                      <a:pt x="9611" y="282"/>
                      <a:pt x="9261" y="0"/>
                      <a:pt x="884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06" name="Google Shape;1572;p49">
                <a:extLst>
                  <a:ext uri="{FF2B5EF4-FFF2-40B4-BE49-F238E27FC236}">
                    <a16:creationId xmlns:a16="http://schemas.microsoft.com/office/drawing/2014/main" id="{98133276-F3AB-437F-9A25-B3C7317FC1C8}"/>
                  </a:ext>
                </a:extLst>
              </p:cNvPr>
              <p:cNvSpPr/>
              <p:nvPr/>
            </p:nvSpPr>
            <p:spPr>
              <a:xfrm>
                <a:off x="4186863" y="3780525"/>
                <a:ext cx="14500" cy="43450"/>
              </a:xfrm>
              <a:custGeom>
                <a:avLst/>
                <a:gdLst/>
                <a:ahLst/>
                <a:cxnLst/>
                <a:rect l="l" t="t" r="r" b="b"/>
                <a:pathLst>
                  <a:path w="580" h="1738" extrusionOk="0">
                    <a:moveTo>
                      <a:pt x="296" y="0"/>
                    </a:moveTo>
                    <a:cubicBezTo>
                      <a:pt x="135" y="0"/>
                      <a:pt x="0" y="135"/>
                      <a:pt x="0" y="296"/>
                    </a:cubicBezTo>
                    <a:lnTo>
                      <a:pt x="0" y="1441"/>
                    </a:lnTo>
                    <a:cubicBezTo>
                      <a:pt x="0" y="1602"/>
                      <a:pt x="135" y="1737"/>
                      <a:pt x="296" y="1737"/>
                    </a:cubicBezTo>
                    <a:cubicBezTo>
                      <a:pt x="458" y="1737"/>
                      <a:pt x="580" y="1602"/>
                      <a:pt x="580" y="1441"/>
                    </a:cubicBezTo>
                    <a:lnTo>
                      <a:pt x="580" y="296"/>
                    </a:lnTo>
                    <a:cubicBezTo>
                      <a:pt x="580" y="135"/>
                      <a:pt x="458" y="0"/>
                      <a:pt x="29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07" name="Google Shape;1573;p49">
                <a:extLst>
                  <a:ext uri="{FF2B5EF4-FFF2-40B4-BE49-F238E27FC236}">
                    <a16:creationId xmlns:a16="http://schemas.microsoft.com/office/drawing/2014/main" id="{255FDBE0-0C6E-41DA-B804-FADDB54C6BFD}"/>
                  </a:ext>
                </a:extLst>
              </p:cNvPr>
              <p:cNvSpPr/>
              <p:nvPr/>
            </p:nvSpPr>
            <p:spPr>
              <a:xfrm>
                <a:off x="4186863" y="3753950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96" y="0"/>
                    </a:moveTo>
                    <a:cubicBezTo>
                      <a:pt x="216" y="0"/>
                      <a:pt x="135" y="27"/>
                      <a:pt x="81" y="94"/>
                    </a:cubicBezTo>
                    <a:cubicBezTo>
                      <a:pt x="27" y="148"/>
                      <a:pt x="0" y="216"/>
                      <a:pt x="0" y="297"/>
                    </a:cubicBezTo>
                    <a:cubicBezTo>
                      <a:pt x="0" y="377"/>
                      <a:pt x="27" y="444"/>
                      <a:pt x="81" y="498"/>
                    </a:cubicBezTo>
                    <a:cubicBezTo>
                      <a:pt x="135" y="566"/>
                      <a:pt x="216" y="593"/>
                      <a:pt x="296" y="593"/>
                    </a:cubicBezTo>
                    <a:cubicBezTo>
                      <a:pt x="364" y="593"/>
                      <a:pt x="445" y="566"/>
                      <a:pt x="499" y="498"/>
                    </a:cubicBezTo>
                    <a:cubicBezTo>
                      <a:pt x="553" y="444"/>
                      <a:pt x="580" y="377"/>
                      <a:pt x="580" y="297"/>
                    </a:cubicBezTo>
                    <a:cubicBezTo>
                      <a:pt x="580" y="216"/>
                      <a:pt x="553" y="148"/>
                      <a:pt x="499" y="94"/>
                    </a:cubicBezTo>
                    <a:cubicBezTo>
                      <a:pt x="445" y="27"/>
                      <a:pt x="364" y="0"/>
                      <a:pt x="29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08" name="Google Shape;1574;p49">
                <a:extLst>
                  <a:ext uri="{FF2B5EF4-FFF2-40B4-BE49-F238E27FC236}">
                    <a16:creationId xmlns:a16="http://schemas.microsoft.com/office/drawing/2014/main" id="{E26BE1F6-D3A8-4DDE-B24A-D9577DBF4DF1}"/>
                  </a:ext>
                </a:extLst>
              </p:cNvPr>
              <p:cNvSpPr/>
              <p:nvPr/>
            </p:nvSpPr>
            <p:spPr>
              <a:xfrm>
                <a:off x="4234313" y="3791950"/>
                <a:ext cx="38700" cy="37400"/>
              </a:xfrm>
              <a:custGeom>
                <a:avLst/>
                <a:gdLst/>
                <a:ahLst/>
                <a:cxnLst/>
                <a:rect l="l" t="t" r="r" b="b"/>
                <a:pathLst>
                  <a:path w="1548" h="1496" extrusionOk="0">
                    <a:moveTo>
                      <a:pt x="1227" y="1"/>
                    </a:moveTo>
                    <a:cubicBezTo>
                      <a:pt x="1151" y="1"/>
                      <a:pt x="1077" y="28"/>
                      <a:pt x="1024" y="82"/>
                    </a:cubicBezTo>
                    <a:lnTo>
                      <a:pt x="121" y="984"/>
                    </a:lnTo>
                    <a:cubicBezTo>
                      <a:pt x="1" y="1105"/>
                      <a:pt x="1" y="1293"/>
                      <a:pt x="121" y="1401"/>
                    </a:cubicBezTo>
                    <a:cubicBezTo>
                      <a:pt x="175" y="1454"/>
                      <a:pt x="256" y="1495"/>
                      <a:pt x="324" y="1495"/>
                    </a:cubicBezTo>
                    <a:cubicBezTo>
                      <a:pt x="404" y="1495"/>
                      <a:pt x="485" y="1454"/>
                      <a:pt x="539" y="1401"/>
                    </a:cubicBezTo>
                    <a:lnTo>
                      <a:pt x="1440" y="499"/>
                    </a:lnTo>
                    <a:cubicBezTo>
                      <a:pt x="1548" y="392"/>
                      <a:pt x="1548" y="203"/>
                      <a:pt x="1440" y="82"/>
                    </a:cubicBezTo>
                    <a:cubicBezTo>
                      <a:pt x="1380" y="28"/>
                      <a:pt x="1303" y="1"/>
                      <a:pt x="122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09" name="Google Shape;1575;p49">
                <a:extLst>
                  <a:ext uri="{FF2B5EF4-FFF2-40B4-BE49-F238E27FC236}">
                    <a16:creationId xmlns:a16="http://schemas.microsoft.com/office/drawing/2014/main" id="{5ED10499-F717-4D70-BBF2-B26D7D53213F}"/>
                  </a:ext>
                </a:extLst>
              </p:cNvPr>
              <p:cNvSpPr/>
              <p:nvPr/>
            </p:nvSpPr>
            <p:spPr>
              <a:xfrm>
                <a:off x="4115188" y="3791950"/>
                <a:ext cx="38725" cy="37050"/>
              </a:xfrm>
              <a:custGeom>
                <a:avLst/>
                <a:gdLst/>
                <a:ahLst/>
                <a:cxnLst/>
                <a:rect l="l" t="t" r="r" b="b"/>
                <a:pathLst>
                  <a:path w="1549" h="1482" extrusionOk="0">
                    <a:moveTo>
                      <a:pt x="325" y="1"/>
                    </a:moveTo>
                    <a:cubicBezTo>
                      <a:pt x="249" y="1"/>
                      <a:pt x="175" y="28"/>
                      <a:pt x="121" y="82"/>
                    </a:cubicBezTo>
                    <a:cubicBezTo>
                      <a:pt x="1" y="203"/>
                      <a:pt x="1" y="392"/>
                      <a:pt x="121" y="499"/>
                    </a:cubicBezTo>
                    <a:lnTo>
                      <a:pt x="1010" y="1401"/>
                    </a:lnTo>
                    <a:cubicBezTo>
                      <a:pt x="1078" y="1454"/>
                      <a:pt x="1144" y="1481"/>
                      <a:pt x="1225" y="1481"/>
                    </a:cubicBezTo>
                    <a:cubicBezTo>
                      <a:pt x="1293" y="1481"/>
                      <a:pt x="1374" y="1454"/>
                      <a:pt x="1428" y="1401"/>
                    </a:cubicBezTo>
                    <a:cubicBezTo>
                      <a:pt x="1548" y="1280"/>
                      <a:pt x="1548" y="1105"/>
                      <a:pt x="1428" y="984"/>
                    </a:cubicBezTo>
                    <a:lnTo>
                      <a:pt x="539" y="82"/>
                    </a:lnTo>
                    <a:cubicBezTo>
                      <a:pt x="478" y="28"/>
                      <a:pt x="401" y="1"/>
                      <a:pt x="325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10" name="Google Shape;1576;p49">
                <a:extLst>
                  <a:ext uri="{FF2B5EF4-FFF2-40B4-BE49-F238E27FC236}">
                    <a16:creationId xmlns:a16="http://schemas.microsoft.com/office/drawing/2014/main" id="{3CB94663-4ED7-46E4-ADCA-1C77563C919D}"/>
                  </a:ext>
                </a:extLst>
              </p:cNvPr>
              <p:cNvSpPr/>
              <p:nvPr/>
            </p:nvSpPr>
            <p:spPr>
              <a:xfrm>
                <a:off x="4085913" y="4047025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0"/>
                    </a:moveTo>
                    <a:cubicBezTo>
                      <a:pt x="216" y="0"/>
                      <a:pt x="135" y="41"/>
                      <a:pt x="81" y="95"/>
                    </a:cubicBezTo>
                    <a:cubicBezTo>
                      <a:pt x="27" y="149"/>
                      <a:pt x="0" y="216"/>
                      <a:pt x="0" y="296"/>
                    </a:cubicBezTo>
                    <a:cubicBezTo>
                      <a:pt x="0" y="377"/>
                      <a:pt x="27" y="458"/>
                      <a:pt x="81" y="512"/>
                    </a:cubicBezTo>
                    <a:cubicBezTo>
                      <a:pt x="135" y="566"/>
                      <a:pt x="216" y="592"/>
                      <a:pt x="284" y="592"/>
                    </a:cubicBezTo>
                    <a:cubicBezTo>
                      <a:pt x="364" y="592"/>
                      <a:pt x="445" y="566"/>
                      <a:pt x="499" y="512"/>
                    </a:cubicBezTo>
                    <a:cubicBezTo>
                      <a:pt x="553" y="458"/>
                      <a:pt x="580" y="377"/>
                      <a:pt x="580" y="296"/>
                    </a:cubicBezTo>
                    <a:cubicBezTo>
                      <a:pt x="580" y="216"/>
                      <a:pt x="553" y="149"/>
                      <a:pt x="499" y="95"/>
                    </a:cubicBezTo>
                    <a:cubicBezTo>
                      <a:pt x="445" y="41"/>
                      <a:pt x="364" y="0"/>
                      <a:pt x="28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97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1150882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lvl="0"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No Foreign ownership ceiling </a:t>
              </a:r>
            </a:p>
          </p:txBody>
        </p:sp>
        <p:sp>
          <p:nvSpPr>
            <p:cNvPr id="298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1090715"/>
              <a:ext cx="66476" cy="1207008"/>
            </a:xfrm>
            <a:prstGeom prst="rect">
              <a:avLst/>
            </a:prstGeom>
            <a:solidFill>
              <a:srgbClr val="6565AD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299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2501271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lvl="0" algn="ctr" rtl="1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ESG Practices</a:t>
              </a:r>
            </a:p>
          </p:txBody>
        </p:sp>
        <p:sp>
          <p:nvSpPr>
            <p:cNvPr id="300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2441104"/>
              <a:ext cx="66476" cy="1207008"/>
            </a:xfrm>
            <a:prstGeom prst="rect">
              <a:avLst/>
            </a:prstGeom>
            <a:solidFill>
              <a:srgbClr val="456CB4"/>
            </a:solidFill>
            <a:ln>
              <a:solidFill>
                <a:srgbClr val="456C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301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3824465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r>
                <a:rPr lang="en-US" b="1" dirty="0">
                  <a:solidFill>
                    <a:schemeClr val="tx1"/>
                  </a:solidFill>
                </a:rPr>
                <a:t>Linkage with Euroclear</a:t>
              </a:r>
            </a:p>
          </p:txBody>
        </p:sp>
        <p:sp>
          <p:nvSpPr>
            <p:cNvPr id="302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3764298"/>
              <a:ext cx="66476" cy="1207008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303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5025" y="5194429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Purification of </a:t>
              </a:r>
              <a:r>
                <a:rPr lang="en-US" b="1" dirty="0" err="1">
                  <a:solidFill>
                    <a:schemeClr val="tx1"/>
                  </a:solidFill>
                </a:rPr>
                <a:t>Shariah</a:t>
              </a:r>
              <a:r>
                <a:rPr lang="en-US" b="1" dirty="0">
                  <a:solidFill>
                    <a:schemeClr val="tx1"/>
                  </a:solidFill>
                </a:rPr>
                <a:t>-Compliant Companies</a:t>
              </a:r>
              <a:endParaRPr lang="ar-OM" b="1" dirty="0">
                <a:solidFill>
                  <a:schemeClr val="tx1"/>
                </a:solidFill>
              </a:endParaRPr>
            </a:p>
          </p:txBody>
        </p:sp>
        <p:sp>
          <p:nvSpPr>
            <p:cNvPr id="304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61787" y="5134262"/>
              <a:ext cx="66476" cy="1207008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</p:grpSp>
      <p:grpSp>
        <p:nvGrpSpPr>
          <p:cNvPr id="330" name="Group 329"/>
          <p:cNvGrpSpPr/>
          <p:nvPr/>
        </p:nvGrpSpPr>
        <p:grpSpPr>
          <a:xfrm>
            <a:off x="8967757" y="964906"/>
            <a:ext cx="2468538" cy="5250555"/>
            <a:chOff x="440293" y="1090715"/>
            <a:chExt cx="2468538" cy="5250555"/>
          </a:xfrm>
        </p:grpSpPr>
        <p:grpSp>
          <p:nvGrpSpPr>
            <p:cNvPr id="331" name="Google Shape;1469;p48">
              <a:extLst>
                <a:ext uri="{FF2B5EF4-FFF2-40B4-BE49-F238E27FC236}">
                  <a16:creationId xmlns:a16="http://schemas.microsoft.com/office/drawing/2014/main" id="{08F6D783-30F0-4809-9FE4-CD8BAF36F1F4}"/>
                </a:ext>
              </a:extLst>
            </p:cNvPr>
            <p:cNvGrpSpPr/>
            <p:nvPr/>
          </p:nvGrpSpPr>
          <p:grpSpPr>
            <a:xfrm>
              <a:off x="580139" y="1442323"/>
              <a:ext cx="586421" cy="524651"/>
              <a:chOff x="7010363" y="1611175"/>
              <a:chExt cx="376900" cy="337200"/>
            </a:xfrm>
            <a:solidFill>
              <a:srgbClr val="5B5BA8"/>
            </a:solidFill>
          </p:grpSpPr>
          <p:sp>
            <p:nvSpPr>
              <p:cNvPr id="362" name="Google Shape;1470;p48">
                <a:extLst>
                  <a:ext uri="{FF2B5EF4-FFF2-40B4-BE49-F238E27FC236}">
                    <a16:creationId xmlns:a16="http://schemas.microsoft.com/office/drawing/2014/main" id="{5603B4F0-802D-4A77-9806-3546892D8992}"/>
                  </a:ext>
                </a:extLst>
              </p:cNvPr>
              <p:cNvSpPr/>
              <p:nvPr/>
            </p:nvSpPr>
            <p:spPr>
              <a:xfrm>
                <a:off x="7171538" y="1913000"/>
                <a:ext cx="5422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593" extrusionOk="0">
                    <a:moveTo>
                      <a:pt x="297" y="0"/>
                    </a:moveTo>
                    <a:cubicBezTo>
                      <a:pt x="135" y="0"/>
                      <a:pt x="1" y="135"/>
                      <a:pt x="1" y="297"/>
                    </a:cubicBezTo>
                    <a:cubicBezTo>
                      <a:pt x="1" y="458"/>
                      <a:pt x="135" y="593"/>
                      <a:pt x="297" y="593"/>
                    </a:cubicBezTo>
                    <a:lnTo>
                      <a:pt x="1872" y="593"/>
                    </a:lnTo>
                    <a:cubicBezTo>
                      <a:pt x="2033" y="593"/>
                      <a:pt x="2168" y="458"/>
                      <a:pt x="2168" y="297"/>
                    </a:cubicBezTo>
                    <a:cubicBezTo>
                      <a:pt x="2168" y="135"/>
                      <a:pt x="2033" y="0"/>
                      <a:pt x="187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63" name="Google Shape;1471;p48">
                <a:extLst>
                  <a:ext uri="{FF2B5EF4-FFF2-40B4-BE49-F238E27FC236}">
                    <a16:creationId xmlns:a16="http://schemas.microsoft.com/office/drawing/2014/main" id="{D928E620-7A0A-4F88-BAE4-3BC28185C99E}"/>
                  </a:ext>
                </a:extLst>
              </p:cNvPr>
              <p:cNvSpPr/>
              <p:nvPr/>
            </p:nvSpPr>
            <p:spPr>
              <a:xfrm>
                <a:off x="7282263" y="1933525"/>
                <a:ext cx="14825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94" extrusionOk="0">
                    <a:moveTo>
                      <a:pt x="296" y="1"/>
                    </a:moveTo>
                    <a:cubicBezTo>
                      <a:pt x="135" y="1"/>
                      <a:pt x="0" y="136"/>
                      <a:pt x="0" y="297"/>
                    </a:cubicBezTo>
                    <a:cubicBezTo>
                      <a:pt x="0" y="459"/>
                      <a:pt x="135" y="593"/>
                      <a:pt x="296" y="593"/>
                    </a:cubicBezTo>
                    <a:cubicBezTo>
                      <a:pt x="458" y="593"/>
                      <a:pt x="593" y="459"/>
                      <a:pt x="593" y="297"/>
                    </a:cubicBezTo>
                    <a:cubicBezTo>
                      <a:pt x="593" y="136"/>
                      <a:pt x="458" y="1"/>
                      <a:pt x="296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64" name="Google Shape;1472;p48">
                <a:extLst>
                  <a:ext uri="{FF2B5EF4-FFF2-40B4-BE49-F238E27FC236}">
                    <a16:creationId xmlns:a16="http://schemas.microsoft.com/office/drawing/2014/main" id="{5CDAA81C-F00C-4F9F-8441-B31E84E95A20}"/>
                  </a:ext>
                </a:extLst>
              </p:cNvPr>
              <p:cNvSpPr/>
              <p:nvPr/>
            </p:nvSpPr>
            <p:spPr>
              <a:xfrm>
                <a:off x="7010363" y="1611175"/>
                <a:ext cx="376900" cy="337200"/>
              </a:xfrm>
              <a:custGeom>
                <a:avLst/>
                <a:gdLst/>
                <a:ahLst/>
                <a:cxnLst/>
                <a:rect l="l" t="t" r="r" b="b"/>
                <a:pathLst>
                  <a:path w="15076" h="13488" extrusionOk="0">
                    <a:moveTo>
                      <a:pt x="3998" y="9651"/>
                    </a:moveTo>
                    <a:lnTo>
                      <a:pt x="3998" y="11253"/>
                    </a:lnTo>
                    <a:lnTo>
                      <a:pt x="2935" y="11253"/>
                    </a:lnTo>
                    <a:lnTo>
                      <a:pt x="2935" y="9651"/>
                    </a:lnTo>
                    <a:close/>
                    <a:moveTo>
                      <a:pt x="6704" y="7820"/>
                    </a:moveTo>
                    <a:lnTo>
                      <a:pt x="6704" y="11253"/>
                    </a:lnTo>
                    <a:lnTo>
                      <a:pt x="5654" y="11253"/>
                    </a:lnTo>
                    <a:lnTo>
                      <a:pt x="5654" y="7820"/>
                    </a:lnTo>
                    <a:close/>
                    <a:moveTo>
                      <a:pt x="9423" y="5411"/>
                    </a:moveTo>
                    <a:lnTo>
                      <a:pt x="9423" y="11253"/>
                    </a:lnTo>
                    <a:lnTo>
                      <a:pt x="8359" y="11253"/>
                    </a:lnTo>
                    <a:lnTo>
                      <a:pt x="8359" y="5411"/>
                    </a:lnTo>
                    <a:close/>
                    <a:moveTo>
                      <a:pt x="12128" y="579"/>
                    </a:moveTo>
                    <a:lnTo>
                      <a:pt x="12128" y="11253"/>
                    </a:lnTo>
                    <a:lnTo>
                      <a:pt x="11065" y="11253"/>
                    </a:lnTo>
                    <a:lnTo>
                      <a:pt x="11065" y="579"/>
                    </a:lnTo>
                    <a:close/>
                    <a:moveTo>
                      <a:pt x="13420" y="3298"/>
                    </a:moveTo>
                    <a:cubicBezTo>
                      <a:pt x="13649" y="3298"/>
                      <a:pt x="13837" y="3500"/>
                      <a:pt x="13837" y="3755"/>
                    </a:cubicBezTo>
                    <a:lnTo>
                      <a:pt x="13837" y="11253"/>
                    </a:lnTo>
                    <a:lnTo>
                      <a:pt x="12720" y="11253"/>
                    </a:lnTo>
                    <a:lnTo>
                      <a:pt x="12720" y="3298"/>
                    </a:lnTo>
                    <a:close/>
                    <a:moveTo>
                      <a:pt x="10769" y="1"/>
                    </a:moveTo>
                    <a:cubicBezTo>
                      <a:pt x="10607" y="1"/>
                      <a:pt x="10473" y="121"/>
                      <a:pt x="10473" y="297"/>
                    </a:cubicBezTo>
                    <a:lnTo>
                      <a:pt x="10473" y="2706"/>
                    </a:lnTo>
                    <a:lnTo>
                      <a:pt x="8884" y="2706"/>
                    </a:lnTo>
                    <a:cubicBezTo>
                      <a:pt x="8723" y="2706"/>
                      <a:pt x="8588" y="2840"/>
                      <a:pt x="8588" y="3002"/>
                    </a:cubicBezTo>
                    <a:cubicBezTo>
                      <a:pt x="8588" y="3163"/>
                      <a:pt x="8723" y="3298"/>
                      <a:pt x="8884" y="3298"/>
                    </a:cubicBezTo>
                    <a:lnTo>
                      <a:pt x="10473" y="3298"/>
                    </a:lnTo>
                    <a:lnTo>
                      <a:pt x="10473" y="11253"/>
                    </a:lnTo>
                    <a:lnTo>
                      <a:pt x="10001" y="11253"/>
                    </a:lnTo>
                    <a:lnTo>
                      <a:pt x="10001" y="5115"/>
                    </a:lnTo>
                    <a:cubicBezTo>
                      <a:pt x="10001" y="4954"/>
                      <a:pt x="9880" y="4819"/>
                      <a:pt x="9719" y="4819"/>
                    </a:cubicBezTo>
                    <a:lnTo>
                      <a:pt x="8063" y="4819"/>
                    </a:lnTo>
                    <a:cubicBezTo>
                      <a:pt x="7901" y="4819"/>
                      <a:pt x="7767" y="4954"/>
                      <a:pt x="7767" y="5115"/>
                    </a:cubicBezTo>
                    <a:lnTo>
                      <a:pt x="7767" y="11253"/>
                    </a:lnTo>
                    <a:lnTo>
                      <a:pt x="7296" y="11253"/>
                    </a:lnTo>
                    <a:lnTo>
                      <a:pt x="7296" y="7524"/>
                    </a:lnTo>
                    <a:cubicBezTo>
                      <a:pt x="7296" y="7363"/>
                      <a:pt x="7161" y="7242"/>
                      <a:pt x="7000" y="7242"/>
                    </a:cubicBezTo>
                    <a:lnTo>
                      <a:pt x="5358" y="7242"/>
                    </a:lnTo>
                    <a:cubicBezTo>
                      <a:pt x="5196" y="7242"/>
                      <a:pt x="5062" y="7363"/>
                      <a:pt x="5062" y="7524"/>
                    </a:cubicBezTo>
                    <a:lnTo>
                      <a:pt x="5062" y="11253"/>
                    </a:lnTo>
                    <a:lnTo>
                      <a:pt x="4590" y="11253"/>
                    </a:lnTo>
                    <a:lnTo>
                      <a:pt x="4590" y="9355"/>
                    </a:lnTo>
                    <a:cubicBezTo>
                      <a:pt x="4590" y="9193"/>
                      <a:pt x="4456" y="9058"/>
                      <a:pt x="4294" y="9058"/>
                    </a:cubicBezTo>
                    <a:lnTo>
                      <a:pt x="2639" y="9058"/>
                    </a:lnTo>
                    <a:cubicBezTo>
                      <a:pt x="2477" y="9058"/>
                      <a:pt x="2356" y="9193"/>
                      <a:pt x="2356" y="9355"/>
                    </a:cubicBezTo>
                    <a:lnTo>
                      <a:pt x="2356" y="11253"/>
                    </a:lnTo>
                    <a:lnTo>
                      <a:pt x="1239" y="11253"/>
                    </a:lnTo>
                    <a:lnTo>
                      <a:pt x="1239" y="8211"/>
                    </a:lnTo>
                    <a:cubicBezTo>
                      <a:pt x="1239" y="8050"/>
                      <a:pt x="1105" y="7915"/>
                      <a:pt x="943" y="7915"/>
                    </a:cubicBezTo>
                    <a:cubicBezTo>
                      <a:pt x="782" y="7915"/>
                      <a:pt x="647" y="8050"/>
                      <a:pt x="647" y="8211"/>
                    </a:cubicBezTo>
                    <a:lnTo>
                      <a:pt x="647" y="11253"/>
                    </a:lnTo>
                    <a:lnTo>
                      <a:pt x="297" y="11253"/>
                    </a:lnTo>
                    <a:cubicBezTo>
                      <a:pt x="122" y="11253"/>
                      <a:pt x="1" y="11373"/>
                      <a:pt x="1" y="11549"/>
                    </a:cubicBezTo>
                    <a:lnTo>
                      <a:pt x="1" y="12046"/>
                    </a:lnTo>
                    <a:cubicBezTo>
                      <a:pt x="1" y="12841"/>
                      <a:pt x="647" y="13487"/>
                      <a:pt x="1441" y="13487"/>
                    </a:cubicBezTo>
                    <a:lnTo>
                      <a:pt x="9893" y="13487"/>
                    </a:lnTo>
                    <a:cubicBezTo>
                      <a:pt x="10055" y="13487"/>
                      <a:pt x="10189" y="13353"/>
                      <a:pt x="10189" y="13191"/>
                    </a:cubicBezTo>
                    <a:cubicBezTo>
                      <a:pt x="10189" y="13030"/>
                      <a:pt x="10055" y="12895"/>
                      <a:pt x="9893" y="12895"/>
                    </a:cubicBezTo>
                    <a:lnTo>
                      <a:pt x="1441" y="12895"/>
                    </a:lnTo>
                    <a:cubicBezTo>
                      <a:pt x="970" y="12895"/>
                      <a:pt x="579" y="12518"/>
                      <a:pt x="579" y="12046"/>
                    </a:cubicBezTo>
                    <a:lnTo>
                      <a:pt x="579" y="11831"/>
                    </a:lnTo>
                    <a:lnTo>
                      <a:pt x="14484" y="11831"/>
                    </a:lnTo>
                    <a:lnTo>
                      <a:pt x="14484" y="12046"/>
                    </a:lnTo>
                    <a:cubicBezTo>
                      <a:pt x="14484" y="12518"/>
                      <a:pt x="14107" y="12895"/>
                      <a:pt x="13635" y="12895"/>
                    </a:cubicBezTo>
                    <a:lnTo>
                      <a:pt x="12438" y="12895"/>
                    </a:lnTo>
                    <a:cubicBezTo>
                      <a:pt x="12276" y="12895"/>
                      <a:pt x="12142" y="13030"/>
                      <a:pt x="12142" y="13191"/>
                    </a:cubicBezTo>
                    <a:cubicBezTo>
                      <a:pt x="12142" y="13353"/>
                      <a:pt x="12276" y="13487"/>
                      <a:pt x="12438" y="13487"/>
                    </a:cubicBezTo>
                    <a:lnTo>
                      <a:pt x="13635" y="13487"/>
                    </a:lnTo>
                    <a:cubicBezTo>
                      <a:pt x="14430" y="13487"/>
                      <a:pt x="15076" y="12841"/>
                      <a:pt x="15076" y="12046"/>
                    </a:cubicBezTo>
                    <a:lnTo>
                      <a:pt x="15076" y="11549"/>
                    </a:lnTo>
                    <a:cubicBezTo>
                      <a:pt x="15076" y="11373"/>
                      <a:pt x="14941" y="11253"/>
                      <a:pt x="14780" y="11253"/>
                    </a:cubicBezTo>
                    <a:lnTo>
                      <a:pt x="14430" y="11253"/>
                    </a:lnTo>
                    <a:lnTo>
                      <a:pt x="14430" y="3755"/>
                    </a:lnTo>
                    <a:cubicBezTo>
                      <a:pt x="14430" y="3177"/>
                      <a:pt x="13972" y="2706"/>
                      <a:pt x="13420" y="2706"/>
                    </a:cubicBezTo>
                    <a:lnTo>
                      <a:pt x="12720" y="2706"/>
                    </a:lnTo>
                    <a:lnTo>
                      <a:pt x="12720" y="297"/>
                    </a:lnTo>
                    <a:cubicBezTo>
                      <a:pt x="12720" y="121"/>
                      <a:pt x="12585" y="1"/>
                      <a:pt x="1242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65" name="Google Shape;1473;p48">
                <a:extLst>
                  <a:ext uri="{FF2B5EF4-FFF2-40B4-BE49-F238E27FC236}">
                    <a16:creationId xmlns:a16="http://schemas.microsoft.com/office/drawing/2014/main" id="{507A6E29-7122-470B-BE2B-C05925AB70E9}"/>
                  </a:ext>
                </a:extLst>
              </p:cNvPr>
              <p:cNvSpPr/>
              <p:nvPr/>
            </p:nvSpPr>
            <p:spPr>
              <a:xfrm>
                <a:off x="7026513" y="1611175"/>
                <a:ext cx="179725" cy="153125"/>
              </a:xfrm>
              <a:custGeom>
                <a:avLst/>
                <a:gdLst/>
                <a:ahLst/>
                <a:cxnLst/>
                <a:rect l="l" t="t" r="r" b="b"/>
                <a:pathLst>
                  <a:path w="7189" h="6125" extrusionOk="0">
                    <a:moveTo>
                      <a:pt x="4416" y="579"/>
                    </a:moveTo>
                    <a:cubicBezTo>
                      <a:pt x="5613" y="579"/>
                      <a:pt x="6596" y="1562"/>
                      <a:pt x="6596" y="2759"/>
                    </a:cubicBezTo>
                    <a:cubicBezTo>
                      <a:pt x="6596" y="3971"/>
                      <a:pt x="5613" y="4940"/>
                      <a:pt x="4416" y="4940"/>
                    </a:cubicBezTo>
                    <a:cubicBezTo>
                      <a:pt x="3217" y="4940"/>
                      <a:pt x="2235" y="3971"/>
                      <a:pt x="2235" y="2759"/>
                    </a:cubicBezTo>
                    <a:cubicBezTo>
                      <a:pt x="2235" y="1562"/>
                      <a:pt x="3217" y="579"/>
                      <a:pt x="4416" y="579"/>
                    </a:cubicBezTo>
                    <a:close/>
                    <a:moveTo>
                      <a:pt x="4416" y="1"/>
                    </a:moveTo>
                    <a:cubicBezTo>
                      <a:pt x="2908" y="1"/>
                      <a:pt x="1670" y="1212"/>
                      <a:pt x="1643" y="2706"/>
                    </a:cubicBezTo>
                    <a:lnTo>
                      <a:pt x="1010" y="2706"/>
                    </a:lnTo>
                    <a:cubicBezTo>
                      <a:pt x="459" y="2706"/>
                      <a:pt x="1" y="3177"/>
                      <a:pt x="1" y="3755"/>
                    </a:cubicBezTo>
                    <a:lnTo>
                      <a:pt x="1" y="5828"/>
                    </a:lnTo>
                    <a:cubicBezTo>
                      <a:pt x="1" y="5990"/>
                      <a:pt x="136" y="6124"/>
                      <a:pt x="297" y="6124"/>
                    </a:cubicBezTo>
                    <a:cubicBezTo>
                      <a:pt x="459" y="6124"/>
                      <a:pt x="593" y="5990"/>
                      <a:pt x="593" y="5828"/>
                    </a:cubicBezTo>
                    <a:lnTo>
                      <a:pt x="593" y="3755"/>
                    </a:lnTo>
                    <a:cubicBezTo>
                      <a:pt x="593" y="3500"/>
                      <a:pt x="782" y="3298"/>
                      <a:pt x="1010" y="3298"/>
                    </a:cubicBezTo>
                    <a:lnTo>
                      <a:pt x="1697" y="3298"/>
                    </a:lnTo>
                    <a:cubicBezTo>
                      <a:pt x="1939" y="4563"/>
                      <a:pt x="3070" y="5532"/>
                      <a:pt x="4416" y="5532"/>
                    </a:cubicBezTo>
                    <a:cubicBezTo>
                      <a:pt x="5936" y="5532"/>
                      <a:pt x="7188" y="4294"/>
                      <a:pt x="7188" y="2759"/>
                    </a:cubicBezTo>
                    <a:cubicBezTo>
                      <a:pt x="7188" y="1239"/>
                      <a:pt x="5936" y="1"/>
                      <a:pt x="4416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66" name="Google Shape;1474;p48">
                <a:extLst>
                  <a:ext uri="{FF2B5EF4-FFF2-40B4-BE49-F238E27FC236}">
                    <a16:creationId xmlns:a16="http://schemas.microsoft.com/office/drawing/2014/main" id="{79ADD3E2-25CD-4663-9F01-8EFE1034F571}"/>
                  </a:ext>
                </a:extLst>
              </p:cNvPr>
              <p:cNvSpPr/>
              <p:nvPr/>
            </p:nvSpPr>
            <p:spPr>
              <a:xfrm>
                <a:off x="7026513" y="1778400"/>
                <a:ext cx="1485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94" h="593" extrusionOk="0">
                    <a:moveTo>
                      <a:pt x="297" y="1"/>
                    </a:moveTo>
                    <a:cubicBezTo>
                      <a:pt x="216" y="1"/>
                      <a:pt x="136" y="41"/>
                      <a:pt x="82" y="95"/>
                    </a:cubicBezTo>
                    <a:cubicBezTo>
                      <a:pt x="28" y="149"/>
                      <a:pt x="1" y="216"/>
                      <a:pt x="1" y="297"/>
                    </a:cubicBezTo>
                    <a:cubicBezTo>
                      <a:pt x="1" y="377"/>
                      <a:pt x="28" y="445"/>
                      <a:pt x="82" y="512"/>
                    </a:cubicBezTo>
                    <a:cubicBezTo>
                      <a:pt x="136" y="566"/>
                      <a:pt x="216" y="593"/>
                      <a:pt x="297" y="593"/>
                    </a:cubicBezTo>
                    <a:cubicBezTo>
                      <a:pt x="364" y="593"/>
                      <a:pt x="445" y="566"/>
                      <a:pt x="498" y="512"/>
                    </a:cubicBezTo>
                    <a:cubicBezTo>
                      <a:pt x="552" y="445"/>
                      <a:pt x="593" y="377"/>
                      <a:pt x="593" y="297"/>
                    </a:cubicBezTo>
                    <a:cubicBezTo>
                      <a:pt x="593" y="216"/>
                      <a:pt x="552" y="149"/>
                      <a:pt x="498" y="95"/>
                    </a:cubicBezTo>
                    <a:cubicBezTo>
                      <a:pt x="445" y="41"/>
                      <a:pt x="364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67" name="Google Shape;1475;p48">
                <a:extLst>
                  <a:ext uri="{FF2B5EF4-FFF2-40B4-BE49-F238E27FC236}">
                    <a16:creationId xmlns:a16="http://schemas.microsoft.com/office/drawing/2014/main" id="{AADA5B48-0698-44F4-8FC3-517DFCB7ABF4}"/>
                  </a:ext>
                </a:extLst>
              </p:cNvPr>
              <p:cNvSpPr/>
              <p:nvPr/>
            </p:nvSpPr>
            <p:spPr>
              <a:xfrm>
                <a:off x="7114688" y="1640800"/>
                <a:ext cx="44100" cy="79425"/>
              </a:xfrm>
              <a:custGeom>
                <a:avLst/>
                <a:gdLst/>
                <a:ahLst/>
                <a:cxnLst/>
                <a:rect l="l" t="t" r="r" b="b"/>
                <a:pathLst>
                  <a:path w="1764" h="3177" extrusionOk="0">
                    <a:moveTo>
                      <a:pt x="889" y="0"/>
                    </a:moveTo>
                    <a:cubicBezTo>
                      <a:pt x="727" y="0"/>
                      <a:pt x="593" y="121"/>
                      <a:pt x="593" y="282"/>
                    </a:cubicBezTo>
                    <a:cubicBezTo>
                      <a:pt x="256" y="404"/>
                      <a:pt x="0" y="713"/>
                      <a:pt x="0" y="1063"/>
                    </a:cubicBezTo>
                    <a:cubicBezTo>
                      <a:pt x="0" y="1521"/>
                      <a:pt x="404" y="1897"/>
                      <a:pt x="889" y="1897"/>
                    </a:cubicBezTo>
                    <a:cubicBezTo>
                      <a:pt x="1050" y="1897"/>
                      <a:pt x="1185" y="2005"/>
                      <a:pt x="1185" y="2127"/>
                    </a:cubicBezTo>
                    <a:cubicBezTo>
                      <a:pt x="1185" y="2261"/>
                      <a:pt x="1050" y="2369"/>
                      <a:pt x="889" y="2369"/>
                    </a:cubicBezTo>
                    <a:cubicBezTo>
                      <a:pt x="727" y="2369"/>
                      <a:pt x="593" y="2261"/>
                      <a:pt x="593" y="2127"/>
                    </a:cubicBezTo>
                    <a:cubicBezTo>
                      <a:pt x="593" y="1965"/>
                      <a:pt x="458" y="1844"/>
                      <a:pt x="297" y="1844"/>
                    </a:cubicBezTo>
                    <a:cubicBezTo>
                      <a:pt x="135" y="1844"/>
                      <a:pt x="0" y="1965"/>
                      <a:pt x="0" y="2127"/>
                    </a:cubicBezTo>
                    <a:cubicBezTo>
                      <a:pt x="0" y="2490"/>
                      <a:pt x="256" y="2800"/>
                      <a:pt x="593" y="2907"/>
                    </a:cubicBezTo>
                    <a:cubicBezTo>
                      <a:pt x="606" y="3069"/>
                      <a:pt x="727" y="3177"/>
                      <a:pt x="889" y="3177"/>
                    </a:cubicBezTo>
                    <a:cubicBezTo>
                      <a:pt x="1036" y="3177"/>
                      <a:pt x="1171" y="3069"/>
                      <a:pt x="1185" y="2907"/>
                    </a:cubicBezTo>
                    <a:cubicBezTo>
                      <a:pt x="1521" y="2800"/>
                      <a:pt x="1763" y="2490"/>
                      <a:pt x="1763" y="2127"/>
                    </a:cubicBezTo>
                    <a:cubicBezTo>
                      <a:pt x="1763" y="1682"/>
                      <a:pt x="1373" y="1305"/>
                      <a:pt x="889" y="1305"/>
                    </a:cubicBezTo>
                    <a:cubicBezTo>
                      <a:pt x="727" y="1305"/>
                      <a:pt x="593" y="1197"/>
                      <a:pt x="593" y="1063"/>
                    </a:cubicBezTo>
                    <a:cubicBezTo>
                      <a:pt x="593" y="928"/>
                      <a:pt x="727" y="835"/>
                      <a:pt x="889" y="835"/>
                    </a:cubicBezTo>
                    <a:cubicBezTo>
                      <a:pt x="1050" y="835"/>
                      <a:pt x="1185" y="928"/>
                      <a:pt x="1185" y="1063"/>
                    </a:cubicBezTo>
                    <a:cubicBezTo>
                      <a:pt x="1185" y="1224"/>
                      <a:pt x="1305" y="1359"/>
                      <a:pt x="1467" y="1359"/>
                    </a:cubicBezTo>
                    <a:cubicBezTo>
                      <a:pt x="1642" y="1359"/>
                      <a:pt x="1763" y="1224"/>
                      <a:pt x="1763" y="1063"/>
                    </a:cubicBezTo>
                    <a:cubicBezTo>
                      <a:pt x="1763" y="713"/>
                      <a:pt x="1521" y="404"/>
                      <a:pt x="1185" y="282"/>
                    </a:cubicBezTo>
                    <a:cubicBezTo>
                      <a:pt x="1171" y="121"/>
                      <a:pt x="1050" y="0"/>
                      <a:pt x="889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32" name="Google Shape;1483;p48">
              <a:extLst>
                <a:ext uri="{FF2B5EF4-FFF2-40B4-BE49-F238E27FC236}">
                  <a16:creationId xmlns:a16="http://schemas.microsoft.com/office/drawing/2014/main" id="{139BBAFE-CE81-48A0-A3DA-AC98BA6026E5}"/>
                </a:ext>
              </a:extLst>
            </p:cNvPr>
            <p:cNvGrpSpPr/>
            <p:nvPr/>
          </p:nvGrpSpPr>
          <p:grpSpPr>
            <a:xfrm>
              <a:off x="565154" y="4109837"/>
              <a:ext cx="576819" cy="576858"/>
              <a:chOff x="7761413" y="2305350"/>
              <a:chExt cx="377225" cy="377250"/>
            </a:xfrm>
            <a:solidFill>
              <a:srgbClr val="1494B1"/>
            </a:solidFill>
          </p:grpSpPr>
          <p:sp>
            <p:nvSpPr>
              <p:cNvPr id="355" name="Google Shape;1484;p48">
                <a:extLst>
                  <a:ext uri="{FF2B5EF4-FFF2-40B4-BE49-F238E27FC236}">
                    <a16:creationId xmlns:a16="http://schemas.microsoft.com/office/drawing/2014/main" id="{D1309B5B-3143-43C8-9035-60B7F123262C}"/>
                  </a:ext>
                </a:extLst>
              </p:cNvPr>
              <p:cNvSpPr/>
              <p:nvPr/>
            </p:nvSpPr>
            <p:spPr>
              <a:xfrm>
                <a:off x="8123813" y="2532150"/>
                <a:ext cx="14825" cy="1450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80" extrusionOk="0">
                    <a:moveTo>
                      <a:pt x="297" y="0"/>
                    </a:moveTo>
                    <a:cubicBezTo>
                      <a:pt x="216" y="0"/>
                      <a:pt x="135" y="27"/>
                      <a:pt x="81" y="81"/>
                    </a:cubicBezTo>
                    <a:cubicBezTo>
                      <a:pt x="27" y="135"/>
                      <a:pt x="0" y="215"/>
                      <a:pt x="0" y="283"/>
                    </a:cubicBezTo>
                    <a:cubicBezTo>
                      <a:pt x="0" y="364"/>
                      <a:pt x="27" y="445"/>
                      <a:pt x="81" y="499"/>
                    </a:cubicBezTo>
                    <a:cubicBezTo>
                      <a:pt x="135" y="552"/>
                      <a:pt x="216" y="579"/>
                      <a:pt x="297" y="579"/>
                    </a:cubicBezTo>
                    <a:cubicBezTo>
                      <a:pt x="364" y="579"/>
                      <a:pt x="445" y="552"/>
                      <a:pt x="499" y="499"/>
                    </a:cubicBezTo>
                    <a:cubicBezTo>
                      <a:pt x="553" y="445"/>
                      <a:pt x="593" y="364"/>
                      <a:pt x="593" y="283"/>
                    </a:cubicBezTo>
                    <a:cubicBezTo>
                      <a:pt x="593" y="215"/>
                      <a:pt x="553" y="135"/>
                      <a:pt x="499" y="81"/>
                    </a:cubicBezTo>
                    <a:cubicBezTo>
                      <a:pt x="445" y="27"/>
                      <a:pt x="364" y="0"/>
                      <a:pt x="297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56" name="Google Shape;1485;p48">
                <a:extLst>
                  <a:ext uri="{FF2B5EF4-FFF2-40B4-BE49-F238E27FC236}">
                    <a16:creationId xmlns:a16="http://schemas.microsoft.com/office/drawing/2014/main" id="{C156DBB7-0A00-4742-AF36-106ACD0D4795}"/>
                  </a:ext>
                </a:extLst>
              </p:cNvPr>
              <p:cNvSpPr/>
              <p:nvPr/>
            </p:nvSpPr>
            <p:spPr>
              <a:xfrm>
                <a:off x="7761413" y="2305350"/>
                <a:ext cx="377225" cy="377250"/>
              </a:xfrm>
              <a:custGeom>
                <a:avLst/>
                <a:gdLst/>
                <a:ahLst/>
                <a:cxnLst/>
                <a:rect l="l" t="t" r="r" b="b"/>
                <a:pathLst>
                  <a:path w="15089" h="15090" extrusionOk="0">
                    <a:moveTo>
                      <a:pt x="12074" y="593"/>
                    </a:moveTo>
                    <a:cubicBezTo>
                      <a:pt x="12235" y="593"/>
                      <a:pt x="12370" y="727"/>
                      <a:pt x="12370" y="889"/>
                    </a:cubicBezTo>
                    <a:lnTo>
                      <a:pt x="12370" y="3783"/>
                    </a:lnTo>
                    <a:lnTo>
                      <a:pt x="12370" y="4429"/>
                    </a:lnTo>
                    <a:lnTo>
                      <a:pt x="12370" y="13729"/>
                    </a:lnTo>
                    <a:cubicBezTo>
                      <a:pt x="12370" y="14012"/>
                      <a:pt x="12465" y="14281"/>
                      <a:pt x="12612" y="14497"/>
                    </a:cubicBezTo>
                    <a:lnTo>
                      <a:pt x="1360" y="14497"/>
                    </a:lnTo>
                    <a:cubicBezTo>
                      <a:pt x="929" y="14497"/>
                      <a:pt x="593" y="14160"/>
                      <a:pt x="593" y="13729"/>
                    </a:cubicBezTo>
                    <a:lnTo>
                      <a:pt x="593" y="889"/>
                    </a:lnTo>
                    <a:cubicBezTo>
                      <a:pt x="593" y="727"/>
                      <a:pt x="728" y="593"/>
                      <a:pt x="889" y="593"/>
                    </a:cubicBezTo>
                    <a:close/>
                    <a:moveTo>
                      <a:pt x="889" y="0"/>
                    </a:moveTo>
                    <a:cubicBezTo>
                      <a:pt x="391" y="0"/>
                      <a:pt x="1" y="404"/>
                      <a:pt x="1" y="889"/>
                    </a:cubicBezTo>
                    <a:lnTo>
                      <a:pt x="1" y="13729"/>
                    </a:lnTo>
                    <a:cubicBezTo>
                      <a:pt x="1" y="14483"/>
                      <a:pt x="606" y="15089"/>
                      <a:pt x="1360" y="15089"/>
                    </a:cubicBezTo>
                    <a:lnTo>
                      <a:pt x="13730" y="15089"/>
                    </a:lnTo>
                    <a:cubicBezTo>
                      <a:pt x="14470" y="15089"/>
                      <a:pt x="15089" y="14483"/>
                      <a:pt x="15089" y="13729"/>
                    </a:cubicBezTo>
                    <a:lnTo>
                      <a:pt x="15089" y="10580"/>
                    </a:lnTo>
                    <a:cubicBezTo>
                      <a:pt x="15089" y="10418"/>
                      <a:pt x="14954" y="10283"/>
                      <a:pt x="14793" y="10283"/>
                    </a:cubicBezTo>
                    <a:cubicBezTo>
                      <a:pt x="14631" y="10283"/>
                      <a:pt x="14496" y="10418"/>
                      <a:pt x="14496" y="10580"/>
                    </a:cubicBezTo>
                    <a:lnTo>
                      <a:pt x="14496" y="13729"/>
                    </a:lnTo>
                    <a:cubicBezTo>
                      <a:pt x="14496" y="14160"/>
                      <a:pt x="14146" y="14497"/>
                      <a:pt x="13730" y="14497"/>
                    </a:cubicBezTo>
                    <a:cubicBezTo>
                      <a:pt x="13299" y="14497"/>
                      <a:pt x="12962" y="14160"/>
                      <a:pt x="12962" y="13729"/>
                    </a:cubicBezTo>
                    <a:lnTo>
                      <a:pt x="12962" y="4429"/>
                    </a:lnTo>
                    <a:lnTo>
                      <a:pt x="12962" y="4065"/>
                    </a:lnTo>
                    <a:lnTo>
                      <a:pt x="14496" y="4065"/>
                    </a:lnTo>
                    <a:lnTo>
                      <a:pt x="14496" y="8063"/>
                    </a:lnTo>
                    <a:cubicBezTo>
                      <a:pt x="14496" y="8225"/>
                      <a:pt x="14631" y="8359"/>
                      <a:pt x="14793" y="8359"/>
                    </a:cubicBezTo>
                    <a:cubicBezTo>
                      <a:pt x="14954" y="8359"/>
                      <a:pt x="15089" y="8225"/>
                      <a:pt x="15089" y="8063"/>
                    </a:cubicBezTo>
                    <a:lnTo>
                      <a:pt x="15089" y="3783"/>
                    </a:lnTo>
                    <a:cubicBezTo>
                      <a:pt x="15089" y="3607"/>
                      <a:pt x="14954" y="3487"/>
                      <a:pt x="14793" y="3487"/>
                    </a:cubicBezTo>
                    <a:lnTo>
                      <a:pt x="12962" y="3487"/>
                    </a:lnTo>
                    <a:lnTo>
                      <a:pt x="12962" y="889"/>
                    </a:lnTo>
                    <a:cubicBezTo>
                      <a:pt x="12962" y="404"/>
                      <a:pt x="12572" y="0"/>
                      <a:pt x="1207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57" name="Google Shape;1486;p48">
                <a:extLst>
                  <a:ext uri="{FF2B5EF4-FFF2-40B4-BE49-F238E27FC236}">
                    <a16:creationId xmlns:a16="http://schemas.microsoft.com/office/drawing/2014/main" id="{61EE56A1-53D8-404D-9E2B-E8ACCB18642C}"/>
                  </a:ext>
                </a:extLst>
              </p:cNvPr>
              <p:cNvSpPr/>
              <p:nvPr/>
            </p:nvSpPr>
            <p:spPr>
              <a:xfrm>
                <a:off x="7801138" y="2345400"/>
                <a:ext cx="244625" cy="49825"/>
              </a:xfrm>
              <a:custGeom>
                <a:avLst/>
                <a:gdLst/>
                <a:ahLst/>
                <a:cxnLst/>
                <a:rect l="l" t="t" r="r" b="b"/>
                <a:pathLst>
                  <a:path w="9785" h="1993" extrusionOk="0">
                    <a:moveTo>
                      <a:pt x="9193" y="579"/>
                    </a:moveTo>
                    <a:lnTo>
                      <a:pt x="9193" y="1413"/>
                    </a:lnTo>
                    <a:lnTo>
                      <a:pt x="592" y="1413"/>
                    </a:lnTo>
                    <a:lnTo>
                      <a:pt x="592" y="579"/>
                    </a:lnTo>
                    <a:close/>
                    <a:moveTo>
                      <a:pt x="296" y="1"/>
                    </a:moveTo>
                    <a:cubicBezTo>
                      <a:pt x="135" y="1"/>
                      <a:pt x="0" y="121"/>
                      <a:pt x="0" y="297"/>
                    </a:cubicBezTo>
                    <a:lnTo>
                      <a:pt x="0" y="1709"/>
                    </a:lnTo>
                    <a:cubicBezTo>
                      <a:pt x="0" y="1871"/>
                      <a:pt x="135" y="1993"/>
                      <a:pt x="296" y="1993"/>
                    </a:cubicBezTo>
                    <a:lnTo>
                      <a:pt x="9489" y="1993"/>
                    </a:lnTo>
                    <a:cubicBezTo>
                      <a:pt x="9650" y="1993"/>
                      <a:pt x="9785" y="1871"/>
                      <a:pt x="9785" y="1709"/>
                    </a:cubicBezTo>
                    <a:lnTo>
                      <a:pt x="9785" y="297"/>
                    </a:lnTo>
                    <a:cubicBezTo>
                      <a:pt x="9785" y="121"/>
                      <a:pt x="9650" y="1"/>
                      <a:pt x="948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58" name="Google Shape;1487;p48">
                <a:extLst>
                  <a:ext uri="{FF2B5EF4-FFF2-40B4-BE49-F238E27FC236}">
                    <a16:creationId xmlns:a16="http://schemas.microsoft.com/office/drawing/2014/main" id="{15FCFD39-96B0-4360-8397-A8152BD35D14}"/>
                  </a:ext>
                </a:extLst>
              </p:cNvPr>
              <p:cNvSpPr/>
              <p:nvPr/>
            </p:nvSpPr>
            <p:spPr>
              <a:xfrm>
                <a:off x="7801138" y="2427825"/>
                <a:ext cx="244625" cy="147400"/>
              </a:xfrm>
              <a:custGeom>
                <a:avLst/>
                <a:gdLst/>
                <a:ahLst/>
                <a:cxnLst/>
                <a:rect l="l" t="t" r="r" b="b"/>
                <a:pathLst>
                  <a:path w="9785" h="5896" extrusionOk="0">
                    <a:moveTo>
                      <a:pt x="8762" y="593"/>
                    </a:moveTo>
                    <a:lnTo>
                      <a:pt x="8116" y="1239"/>
                    </a:lnTo>
                    <a:lnTo>
                      <a:pt x="7497" y="1239"/>
                    </a:lnTo>
                    <a:cubicBezTo>
                      <a:pt x="7335" y="1239"/>
                      <a:pt x="7201" y="1373"/>
                      <a:pt x="7201" y="1535"/>
                    </a:cubicBezTo>
                    <a:cubicBezTo>
                      <a:pt x="7201" y="1697"/>
                      <a:pt x="7335" y="1831"/>
                      <a:pt x="7497" y="1831"/>
                    </a:cubicBezTo>
                    <a:lnTo>
                      <a:pt x="7538" y="1831"/>
                    </a:lnTo>
                    <a:lnTo>
                      <a:pt x="6326" y="3042"/>
                    </a:lnTo>
                    <a:lnTo>
                      <a:pt x="5330" y="2046"/>
                    </a:lnTo>
                    <a:cubicBezTo>
                      <a:pt x="5269" y="1986"/>
                      <a:pt x="5192" y="1956"/>
                      <a:pt x="5116" y="1956"/>
                    </a:cubicBezTo>
                    <a:cubicBezTo>
                      <a:pt x="5040" y="1956"/>
                      <a:pt x="4966" y="1986"/>
                      <a:pt x="4912" y="2046"/>
                    </a:cubicBezTo>
                    <a:lnTo>
                      <a:pt x="3755" y="3191"/>
                    </a:lnTo>
                    <a:cubicBezTo>
                      <a:pt x="3647" y="3312"/>
                      <a:pt x="3647" y="3500"/>
                      <a:pt x="3755" y="3608"/>
                    </a:cubicBezTo>
                    <a:cubicBezTo>
                      <a:pt x="3816" y="3669"/>
                      <a:pt x="3893" y="3699"/>
                      <a:pt x="3969" y="3699"/>
                    </a:cubicBezTo>
                    <a:cubicBezTo>
                      <a:pt x="4045" y="3699"/>
                      <a:pt x="4119" y="3669"/>
                      <a:pt x="4173" y="3608"/>
                    </a:cubicBezTo>
                    <a:lnTo>
                      <a:pt x="5115" y="2666"/>
                    </a:lnTo>
                    <a:lnTo>
                      <a:pt x="6111" y="3662"/>
                    </a:lnTo>
                    <a:cubicBezTo>
                      <a:pt x="6165" y="3729"/>
                      <a:pt x="6245" y="3756"/>
                      <a:pt x="6326" y="3756"/>
                    </a:cubicBezTo>
                    <a:cubicBezTo>
                      <a:pt x="6393" y="3756"/>
                      <a:pt x="6474" y="3729"/>
                      <a:pt x="6528" y="3662"/>
                    </a:cubicBezTo>
                    <a:lnTo>
                      <a:pt x="7954" y="2249"/>
                    </a:lnTo>
                    <a:lnTo>
                      <a:pt x="7954" y="2276"/>
                    </a:lnTo>
                    <a:cubicBezTo>
                      <a:pt x="7954" y="2450"/>
                      <a:pt x="8076" y="2572"/>
                      <a:pt x="8250" y="2572"/>
                    </a:cubicBezTo>
                    <a:cubicBezTo>
                      <a:pt x="8412" y="2572"/>
                      <a:pt x="8534" y="2450"/>
                      <a:pt x="8534" y="2276"/>
                    </a:cubicBezTo>
                    <a:lnTo>
                      <a:pt x="8534" y="1657"/>
                    </a:lnTo>
                    <a:lnTo>
                      <a:pt x="9193" y="997"/>
                    </a:lnTo>
                    <a:lnTo>
                      <a:pt x="9193" y="5304"/>
                    </a:lnTo>
                    <a:lnTo>
                      <a:pt x="592" y="5304"/>
                    </a:lnTo>
                    <a:lnTo>
                      <a:pt x="592" y="593"/>
                    </a:lnTo>
                    <a:close/>
                    <a:moveTo>
                      <a:pt x="296" y="1"/>
                    </a:moveTo>
                    <a:cubicBezTo>
                      <a:pt x="135" y="1"/>
                      <a:pt x="0" y="135"/>
                      <a:pt x="0" y="297"/>
                    </a:cubicBezTo>
                    <a:lnTo>
                      <a:pt x="0" y="5600"/>
                    </a:lnTo>
                    <a:cubicBezTo>
                      <a:pt x="0" y="5761"/>
                      <a:pt x="135" y="5896"/>
                      <a:pt x="296" y="5896"/>
                    </a:cubicBezTo>
                    <a:lnTo>
                      <a:pt x="9489" y="5896"/>
                    </a:lnTo>
                    <a:cubicBezTo>
                      <a:pt x="9650" y="5896"/>
                      <a:pt x="9785" y="5761"/>
                      <a:pt x="9785" y="5600"/>
                    </a:cubicBezTo>
                    <a:lnTo>
                      <a:pt x="9785" y="297"/>
                    </a:lnTo>
                    <a:cubicBezTo>
                      <a:pt x="9785" y="135"/>
                      <a:pt x="9650" y="1"/>
                      <a:pt x="948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59" name="Google Shape;1488;p48">
                <a:extLst>
                  <a:ext uri="{FF2B5EF4-FFF2-40B4-BE49-F238E27FC236}">
                    <a16:creationId xmlns:a16="http://schemas.microsoft.com/office/drawing/2014/main" id="{2B949812-9EBC-4E9B-93E3-84B0EACB9962}"/>
                  </a:ext>
                </a:extLst>
              </p:cNvPr>
              <p:cNvSpPr/>
              <p:nvPr/>
            </p:nvSpPr>
            <p:spPr>
              <a:xfrm>
                <a:off x="7833088" y="2471925"/>
                <a:ext cx="44125" cy="79750"/>
              </a:xfrm>
              <a:custGeom>
                <a:avLst/>
                <a:gdLst/>
                <a:ahLst/>
                <a:cxnLst/>
                <a:rect l="l" t="t" r="r" b="b"/>
                <a:pathLst>
                  <a:path w="1765" h="3190" extrusionOk="0">
                    <a:moveTo>
                      <a:pt x="876" y="0"/>
                    </a:moveTo>
                    <a:cubicBezTo>
                      <a:pt x="714" y="0"/>
                      <a:pt x="580" y="135"/>
                      <a:pt x="580" y="296"/>
                    </a:cubicBezTo>
                    <a:cubicBezTo>
                      <a:pt x="243" y="404"/>
                      <a:pt x="0" y="713"/>
                      <a:pt x="0" y="1077"/>
                    </a:cubicBezTo>
                    <a:cubicBezTo>
                      <a:pt x="0" y="1521"/>
                      <a:pt x="391" y="1898"/>
                      <a:pt x="876" y="1898"/>
                    </a:cubicBezTo>
                    <a:cubicBezTo>
                      <a:pt x="1037" y="1898"/>
                      <a:pt x="1172" y="2005"/>
                      <a:pt x="1172" y="2140"/>
                    </a:cubicBezTo>
                    <a:cubicBezTo>
                      <a:pt x="1172" y="2274"/>
                      <a:pt x="1037" y="2382"/>
                      <a:pt x="876" y="2382"/>
                    </a:cubicBezTo>
                    <a:cubicBezTo>
                      <a:pt x="714" y="2382"/>
                      <a:pt x="580" y="2274"/>
                      <a:pt x="580" y="2140"/>
                    </a:cubicBezTo>
                    <a:cubicBezTo>
                      <a:pt x="580" y="1978"/>
                      <a:pt x="458" y="1844"/>
                      <a:pt x="283" y="1844"/>
                    </a:cubicBezTo>
                    <a:cubicBezTo>
                      <a:pt x="122" y="1844"/>
                      <a:pt x="0" y="1978"/>
                      <a:pt x="0" y="2140"/>
                    </a:cubicBezTo>
                    <a:cubicBezTo>
                      <a:pt x="0" y="2504"/>
                      <a:pt x="243" y="2800"/>
                      <a:pt x="580" y="2921"/>
                    </a:cubicBezTo>
                    <a:cubicBezTo>
                      <a:pt x="593" y="3069"/>
                      <a:pt x="727" y="3190"/>
                      <a:pt x="876" y="3190"/>
                    </a:cubicBezTo>
                    <a:cubicBezTo>
                      <a:pt x="1037" y="3190"/>
                      <a:pt x="1158" y="3069"/>
                      <a:pt x="1172" y="2921"/>
                    </a:cubicBezTo>
                    <a:cubicBezTo>
                      <a:pt x="1508" y="2800"/>
                      <a:pt x="1764" y="2504"/>
                      <a:pt x="1764" y="2140"/>
                    </a:cubicBezTo>
                    <a:cubicBezTo>
                      <a:pt x="1764" y="1682"/>
                      <a:pt x="1360" y="1305"/>
                      <a:pt x="876" y="1305"/>
                    </a:cubicBezTo>
                    <a:cubicBezTo>
                      <a:pt x="714" y="1305"/>
                      <a:pt x="580" y="1198"/>
                      <a:pt x="580" y="1077"/>
                    </a:cubicBezTo>
                    <a:cubicBezTo>
                      <a:pt x="580" y="943"/>
                      <a:pt x="714" y="835"/>
                      <a:pt x="876" y="835"/>
                    </a:cubicBezTo>
                    <a:cubicBezTo>
                      <a:pt x="1037" y="835"/>
                      <a:pt x="1172" y="943"/>
                      <a:pt x="1172" y="1077"/>
                    </a:cubicBezTo>
                    <a:cubicBezTo>
                      <a:pt x="1172" y="1239"/>
                      <a:pt x="1306" y="1359"/>
                      <a:pt x="1468" y="1359"/>
                    </a:cubicBezTo>
                    <a:cubicBezTo>
                      <a:pt x="1629" y="1359"/>
                      <a:pt x="1764" y="1239"/>
                      <a:pt x="1764" y="1077"/>
                    </a:cubicBezTo>
                    <a:cubicBezTo>
                      <a:pt x="1764" y="713"/>
                      <a:pt x="1508" y="404"/>
                      <a:pt x="1172" y="296"/>
                    </a:cubicBezTo>
                    <a:cubicBezTo>
                      <a:pt x="1172" y="135"/>
                      <a:pt x="1037" y="0"/>
                      <a:pt x="87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60" name="Google Shape;1489;p48">
                <a:extLst>
                  <a:ext uri="{FF2B5EF4-FFF2-40B4-BE49-F238E27FC236}">
                    <a16:creationId xmlns:a16="http://schemas.microsoft.com/office/drawing/2014/main" id="{5DBDCF34-1EBD-44B4-B2D9-5164B5914C27}"/>
                  </a:ext>
                </a:extLst>
              </p:cNvPr>
              <p:cNvSpPr/>
              <p:nvPr/>
            </p:nvSpPr>
            <p:spPr>
              <a:xfrm>
                <a:off x="7837113" y="2608175"/>
                <a:ext cx="205650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8226" h="594" extrusionOk="0">
                    <a:moveTo>
                      <a:pt x="297" y="1"/>
                    </a:moveTo>
                    <a:cubicBezTo>
                      <a:pt x="135" y="1"/>
                      <a:pt x="1" y="136"/>
                      <a:pt x="1" y="297"/>
                    </a:cubicBezTo>
                    <a:cubicBezTo>
                      <a:pt x="1" y="459"/>
                      <a:pt x="135" y="593"/>
                      <a:pt x="297" y="593"/>
                    </a:cubicBezTo>
                    <a:lnTo>
                      <a:pt x="7929" y="593"/>
                    </a:lnTo>
                    <a:cubicBezTo>
                      <a:pt x="8091" y="593"/>
                      <a:pt x="8225" y="459"/>
                      <a:pt x="8225" y="297"/>
                    </a:cubicBezTo>
                    <a:cubicBezTo>
                      <a:pt x="8225" y="136"/>
                      <a:pt x="8091" y="1"/>
                      <a:pt x="792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61" name="Google Shape;1490;p48">
                <a:extLst>
                  <a:ext uri="{FF2B5EF4-FFF2-40B4-BE49-F238E27FC236}">
                    <a16:creationId xmlns:a16="http://schemas.microsoft.com/office/drawing/2014/main" id="{864AEE04-018C-49A2-856E-AF79B238515B}"/>
                  </a:ext>
                </a:extLst>
              </p:cNvPr>
              <p:cNvSpPr/>
              <p:nvPr/>
            </p:nvSpPr>
            <p:spPr>
              <a:xfrm>
                <a:off x="7803138" y="2608175"/>
                <a:ext cx="14850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4" h="594" extrusionOk="0">
                    <a:moveTo>
                      <a:pt x="297" y="1"/>
                    </a:moveTo>
                    <a:cubicBezTo>
                      <a:pt x="216" y="1"/>
                      <a:pt x="148" y="28"/>
                      <a:pt x="95" y="82"/>
                    </a:cubicBezTo>
                    <a:cubicBezTo>
                      <a:pt x="41" y="136"/>
                      <a:pt x="1" y="216"/>
                      <a:pt x="1" y="297"/>
                    </a:cubicBezTo>
                    <a:cubicBezTo>
                      <a:pt x="1" y="378"/>
                      <a:pt x="41" y="446"/>
                      <a:pt x="95" y="499"/>
                    </a:cubicBezTo>
                    <a:cubicBezTo>
                      <a:pt x="148" y="553"/>
                      <a:pt x="216" y="593"/>
                      <a:pt x="297" y="593"/>
                    </a:cubicBezTo>
                    <a:cubicBezTo>
                      <a:pt x="378" y="593"/>
                      <a:pt x="459" y="553"/>
                      <a:pt x="512" y="499"/>
                    </a:cubicBezTo>
                    <a:cubicBezTo>
                      <a:pt x="566" y="446"/>
                      <a:pt x="593" y="378"/>
                      <a:pt x="593" y="297"/>
                    </a:cubicBezTo>
                    <a:cubicBezTo>
                      <a:pt x="593" y="216"/>
                      <a:pt x="566" y="136"/>
                      <a:pt x="512" y="82"/>
                    </a:cubicBezTo>
                    <a:cubicBezTo>
                      <a:pt x="459" y="28"/>
                      <a:pt x="378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33" name="Google Shape;1476;p48">
              <a:extLst>
                <a:ext uri="{FF2B5EF4-FFF2-40B4-BE49-F238E27FC236}">
                  <a16:creationId xmlns:a16="http://schemas.microsoft.com/office/drawing/2014/main" id="{9B28378D-15F4-4C66-AF95-7B79CC50E82E}"/>
                </a:ext>
              </a:extLst>
            </p:cNvPr>
            <p:cNvGrpSpPr/>
            <p:nvPr/>
          </p:nvGrpSpPr>
          <p:grpSpPr>
            <a:xfrm>
              <a:off x="562480" y="2779397"/>
              <a:ext cx="556591" cy="556518"/>
              <a:chOff x="7761413" y="1591025"/>
              <a:chExt cx="377225" cy="377175"/>
            </a:xfrm>
            <a:solidFill>
              <a:srgbClr val="456CB4"/>
            </a:solidFill>
          </p:grpSpPr>
          <p:sp>
            <p:nvSpPr>
              <p:cNvPr id="349" name="Google Shape;1477;p48">
                <a:extLst>
                  <a:ext uri="{FF2B5EF4-FFF2-40B4-BE49-F238E27FC236}">
                    <a16:creationId xmlns:a16="http://schemas.microsoft.com/office/drawing/2014/main" id="{80D533BE-6D99-49BC-A2D5-6D2E65061032}"/>
                  </a:ext>
                </a:extLst>
              </p:cNvPr>
              <p:cNvSpPr/>
              <p:nvPr/>
            </p:nvSpPr>
            <p:spPr>
              <a:xfrm>
                <a:off x="7761413" y="1829900"/>
                <a:ext cx="112075" cy="138300"/>
              </a:xfrm>
              <a:custGeom>
                <a:avLst/>
                <a:gdLst/>
                <a:ahLst/>
                <a:cxnLst/>
                <a:rect l="l" t="t" r="r" b="b"/>
                <a:pathLst>
                  <a:path w="4483" h="5532" extrusionOk="0">
                    <a:moveTo>
                      <a:pt x="3352" y="579"/>
                    </a:moveTo>
                    <a:cubicBezTo>
                      <a:pt x="3648" y="579"/>
                      <a:pt x="3890" y="821"/>
                      <a:pt x="3890" y="1117"/>
                    </a:cubicBezTo>
                    <a:cubicBezTo>
                      <a:pt x="3890" y="1413"/>
                      <a:pt x="3648" y="1642"/>
                      <a:pt x="3352" y="1642"/>
                    </a:cubicBezTo>
                    <a:lnTo>
                      <a:pt x="1118" y="1642"/>
                    </a:lnTo>
                    <a:cubicBezTo>
                      <a:pt x="821" y="1642"/>
                      <a:pt x="593" y="1413"/>
                      <a:pt x="593" y="1117"/>
                    </a:cubicBezTo>
                    <a:cubicBezTo>
                      <a:pt x="593" y="821"/>
                      <a:pt x="821" y="579"/>
                      <a:pt x="1118" y="579"/>
                    </a:cubicBezTo>
                    <a:close/>
                    <a:moveTo>
                      <a:pt x="3352" y="2235"/>
                    </a:moveTo>
                    <a:cubicBezTo>
                      <a:pt x="3648" y="2235"/>
                      <a:pt x="3890" y="2477"/>
                      <a:pt x="3890" y="2759"/>
                    </a:cubicBezTo>
                    <a:cubicBezTo>
                      <a:pt x="3890" y="3055"/>
                      <a:pt x="3648" y="3297"/>
                      <a:pt x="3352" y="3297"/>
                    </a:cubicBezTo>
                    <a:lnTo>
                      <a:pt x="1118" y="3297"/>
                    </a:lnTo>
                    <a:cubicBezTo>
                      <a:pt x="821" y="3297"/>
                      <a:pt x="593" y="3055"/>
                      <a:pt x="593" y="2759"/>
                    </a:cubicBezTo>
                    <a:cubicBezTo>
                      <a:pt x="593" y="2477"/>
                      <a:pt x="821" y="2235"/>
                      <a:pt x="1118" y="2235"/>
                    </a:cubicBezTo>
                    <a:close/>
                    <a:moveTo>
                      <a:pt x="3352" y="3890"/>
                    </a:moveTo>
                    <a:cubicBezTo>
                      <a:pt x="3648" y="3890"/>
                      <a:pt x="3890" y="4119"/>
                      <a:pt x="3890" y="4415"/>
                    </a:cubicBezTo>
                    <a:cubicBezTo>
                      <a:pt x="3890" y="4711"/>
                      <a:pt x="3648" y="4940"/>
                      <a:pt x="3352" y="4940"/>
                    </a:cubicBezTo>
                    <a:lnTo>
                      <a:pt x="1118" y="4940"/>
                    </a:lnTo>
                    <a:cubicBezTo>
                      <a:pt x="821" y="4940"/>
                      <a:pt x="593" y="4711"/>
                      <a:pt x="593" y="4415"/>
                    </a:cubicBezTo>
                    <a:cubicBezTo>
                      <a:pt x="593" y="4119"/>
                      <a:pt x="821" y="3890"/>
                      <a:pt x="1118" y="3890"/>
                    </a:cubicBezTo>
                    <a:close/>
                    <a:moveTo>
                      <a:pt x="1118" y="0"/>
                    </a:moveTo>
                    <a:cubicBezTo>
                      <a:pt x="498" y="0"/>
                      <a:pt x="1" y="498"/>
                      <a:pt x="1" y="1117"/>
                    </a:cubicBezTo>
                    <a:cubicBezTo>
                      <a:pt x="1" y="1440"/>
                      <a:pt x="136" y="1736"/>
                      <a:pt x="364" y="1939"/>
                    </a:cubicBezTo>
                    <a:cubicBezTo>
                      <a:pt x="136" y="2140"/>
                      <a:pt x="1" y="2436"/>
                      <a:pt x="1" y="2759"/>
                    </a:cubicBezTo>
                    <a:cubicBezTo>
                      <a:pt x="1" y="3096"/>
                      <a:pt x="136" y="3378"/>
                      <a:pt x="364" y="3594"/>
                    </a:cubicBezTo>
                    <a:cubicBezTo>
                      <a:pt x="136" y="3796"/>
                      <a:pt x="1" y="4092"/>
                      <a:pt x="1" y="4415"/>
                    </a:cubicBezTo>
                    <a:cubicBezTo>
                      <a:pt x="1" y="5034"/>
                      <a:pt x="498" y="5532"/>
                      <a:pt x="1118" y="5532"/>
                    </a:cubicBezTo>
                    <a:lnTo>
                      <a:pt x="3352" y="5532"/>
                    </a:lnTo>
                    <a:cubicBezTo>
                      <a:pt x="3971" y="5532"/>
                      <a:pt x="4482" y="5034"/>
                      <a:pt x="4482" y="4415"/>
                    </a:cubicBezTo>
                    <a:cubicBezTo>
                      <a:pt x="4482" y="4092"/>
                      <a:pt x="4335" y="3796"/>
                      <a:pt x="4120" y="3594"/>
                    </a:cubicBezTo>
                    <a:cubicBezTo>
                      <a:pt x="4335" y="3378"/>
                      <a:pt x="4482" y="3096"/>
                      <a:pt x="4482" y="2759"/>
                    </a:cubicBezTo>
                    <a:cubicBezTo>
                      <a:pt x="4482" y="2436"/>
                      <a:pt x="4335" y="2140"/>
                      <a:pt x="4120" y="1939"/>
                    </a:cubicBezTo>
                    <a:cubicBezTo>
                      <a:pt x="4335" y="1736"/>
                      <a:pt x="4482" y="1440"/>
                      <a:pt x="4482" y="1117"/>
                    </a:cubicBezTo>
                    <a:cubicBezTo>
                      <a:pt x="4482" y="498"/>
                      <a:pt x="3971" y="0"/>
                      <a:pt x="335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50" name="Google Shape;1478;p48">
                <a:extLst>
                  <a:ext uri="{FF2B5EF4-FFF2-40B4-BE49-F238E27FC236}">
                    <a16:creationId xmlns:a16="http://schemas.microsoft.com/office/drawing/2014/main" id="{2A4CB295-CD53-486E-AAB6-67CDCF3E2423}"/>
                  </a:ext>
                </a:extLst>
              </p:cNvPr>
              <p:cNvSpPr/>
              <p:nvPr/>
            </p:nvSpPr>
            <p:spPr>
              <a:xfrm>
                <a:off x="7838138" y="1591025"/>
                <a:ext cx="300500" cy="377175"/>
              </a:xfrm>
              <a:custGeom>
                <a:avLst/>
                <a:gdLst/>
                <a:ahLst/>
                <a:cxnLst/>
                <a:rect l="l" t="t" r="r" b="b"/>
                <a:pathLst>
                  <a:path w="12020" h="15087" extrusionOk="0">
                    <a:moveTo>
                      <a:pt x="1198" y="591"/>
                    </a:moveTo>
                    <a:cubicBezTo>
                      <a:pt x="1697" y="591"/>
                      <a:pt x="2786" y="658"/>
                      <a:pt x="3446" y="1318"/>
                    </a:cubicBezTo>
                    <a:cubicBezTo>
                      <a:pt x="3958" y="1816"/>
                      <a:pt x="4119" y="2556"/>
                      <a:pt x="4159" y="3108"/>
                    </a:cubicBezTo>
                    <a:lnTo>
                      <a:pt x="3244" y="2192"/>
                    </a:lnTo>
                    <a:cubicBezTo>
                      <a:pt x="3190" y="2139"/>
                      <a:pt x="3116" y="2112"/>
                      <a:pt x="3040" y="2112"/>
                    </a:cubicBezTo>
                    <a:cubicBezTo>
                      <a:pt x="2965" y="2112"/>
                      <a:pt x="2888" y="2139"/>
                      <a:pt x="2827" y="2192"/>
                    </a:cubicBezTo>
                    <a:cubicBezTo>
                      <a:pt x="2720" y="2314"/>
                      <a:pt x="2720" y="2503"/>
                      <a:pt x="2827" y="2610"/>
                    </a:cubicBezTo>
                    <a:lnTo>
                      <a:pt x="3782" y="3565"/>
                    </a:lnTo>
                    <a:cubicBezTo>
                      <a:pt x="3217" y="3538"/>
                      <a:pt x="2423" y="3404"/>
                      <a:pt x="1898" y="2879"/>
                    </a:cubicBezTo>
                    <a:cubicBezTo>
                      <a:pt x="1225" y="2233"/>
                      <a:pt x="1185" y="1103"/>
                      <a:pt x="1198" y="591"/>
                    </a:cubicBezTo>
                    <a:close/>
                    <a:moveTo>
                      <a:pt x="7739" y="591"/>
                    </a:moveTo>
                    <a:cubicBezTo>
                      <a:pt x="7753" y="1103"/>
                      <a:pt x="7713" y="2233"/>
                      <a:pt x="7054" y="2879"/>
                    </a:cubicBezTo>
                    <a:cubicBezTo>
                      <a:pt x="6528" y="3391"/>
                      <a:pt x="5735" y="3538"/>
                      <a:pt x="5169" y="3565"/>
                    </a:cubicBezTo>
                    <a:lnTo>
                      <a:pt x="6138" y="2596"/>
                    </a:lnTo>
                    <a:cubicBezTo>
                      <a:pt x="6246" y="2489"/>
                      <a:pt x="6246" y="2300"/>
                      <a:pt x="6138" y="2180"/>
                    </a:cubicBezTo>
                    <a:cubicBezTo>
                      <a:pt x="6077" y="2126"/>
                      <a:pt x="6000" y="2099"/>
                      <a:pt x="5924" y="2099"/>
                    </a:cubicBezTo>
                    <a:cubicBezTo>
                      <a:pt x="5848" y="2099"/>
                      <a:pt x="5774" y="2126"/>
                      <a:pt x="5721" y="2180"/>
                    </a:cubicBezTo>
                    <a:lnTo>
                      <a:pt x="4778" y="3122"/>
                    </a:lnTo>
                    <a:cubicBezTo>
                      <a:pt x="4832" y="2569"/>
                      <a:pt x="4994" y="1816"/>
                      <a:pt x="5492" y="1318"/>
                    </a:cubicBezTo>
                    <a:cubicBezTo>
                      <a:pt x="6151" y="685"/>
                      <a:pt x="7201" y="591"/>
                      <a:pt x="7713" y="591"/>
                    </a:cubicBezTo>
                    <a:close/>
                    <a:moveTo>
                      <a:pt x="11427" y="9663"/>
                    </a:moveTo>
                    <a:lnTo>
                      <a:pt x="11427" y="11668"/>
                    </a:lnTo>
                    <a:lnTo>
                      <a:pt x="7592" y="11668"/>
                    </a:lnTo>
                    <a:cubicBezTo>
                      <a:pt x="7040" y="11668"/>
                      <a:pt x="6596" y="11224"/>
                      <a:pt x="6596" y="10672"/>
                    </a:cubicBezTo>
                    <a:cubicBezTo>
                      <a:pt x="6596" y="10121"/>
                      <a:pt x="7040" y="9663"/>
                      <a:pt x="7592" y="9663"/>
                    </a:cubicBezTo>
                    <a:close/>
                    <a:moveTo>
                      <a:pt x="1237" y="1"/>
                    </a:moveTo>
                    <a:cubicBezTo>
                      <a:pt x="1070" y="1"/>
                      <a:pt x="955" y="9"/>
                      <a:pt x="916" y="12"/>
                    </a:cubicBezTo>
                    <a:cubicBezTo>
                      <a:pt x="835" y="26"/>
                      <a:pt x="767" y="53"/>
                      <a:pt x="714" y="107"/>
                    </a:cubicBezTo>
                    <a:cubicBezTo>
                      <a:pt x="660" y="161"/>
                      <a:pt x="633" y="227"/>
                      <a:pt x="633" y="295"/>
                    </a:cubicBezTo>
                    <a:cubicBezTo>
                      <a:pt x="606" y="550"/>
                      <a:pt x="458" y="2300"/>
                      <a:pt x="1481" y="3310"/>
                    </a:cubicBezTo>
                    <a:cubicBezTo>
                      <a:pt x="2235" y="4050"/>
                      <a:pt x="3379" y="4158"/>
                      <a:pt x="4025" y="4158"/>
                    </a:cubicBezTo>
                    <a:lnTo>
                      <a:pt x="4173" y="4158"/>
                    </a:lnTo>
                    <a:lnTo>
                      <a:pt x="4173" y="6257"/>
                    </a:lnTo>
                    <a:lnTo>
                      <a:pt x="1467" y="6257"/>
                    </a:lnTo>
                    <a:cubicBezTo>
                      <a:pt x="660" y="6257"/>
                      <a:pt x="1" y="6917"/>
                      <a:pt x="1" y="7725"/>
                    </a:cubicBezTo>
                    <a:lnTo>
                      <a:pt x="1" y="8734"/>
                    </a:lnTo>
                    <a:cubicBezTo>
                      <a:pt x="1" y="8895"/>
                      <a:pt x="121" y="9030"/>
                      <a:pt x="283" y="9030"/>
                    </a:cubicBezTo>
                    <a:cubicBezTo>
                      <a:pt x="458" y="9030"/>
                      <a:pt x="579" y="8895"/>
                      <a:pt x="579" y="8734"/>
                    </a:cubicBezTo>
                    <a:lnTo>
                      <a:pt x="579" y="7725"/>
                    </a:lnTo>
                    <a:cubicBezTo>
                      <a:pt x="579" y="7240"/>
                      <a:pt x="983" y="6837"/>
                      <a:pt x="1467" y="6837"/>
                    </a:cubicBezTo>
                    <a:lnTo>
                      <a:pt x="10539" y="6837"/>
                    </a:lnTo>
                    <a:cubicBezTo>
                      <a:pt x="11024" y="6837"/>
                      <a:pt x="11427" y="7240"/>
                      <a:pt x="11427" y="7725"/>
                    </a:cubicBezTo>
                    <a:lnTo>
                      <a:pt x="11427" y="9084"/>
                    </a:lnTo>
                    <a:lnTo>
                      <a:pt x="7592" y="9084"/>
                    </a:lnTo>
                    <a:cubicBezTo>
                      <a:pt x="6717" y="9084"/>
                      <a:pt x="6004" y="9798"/>
                      <a:pt x="6004" y="10672"/>
                    </a:cubicBezTo>
                    <a:cubicBezTo>
                      <a:pt x="6004" y="11547"/>
                      <a:pt x="6717" y="12260"/>
                      <a:pt x="7592" y="12260"/>
                    </a:cubicBezTo>
                    <a:lnTo>
                      <a:pt x="11427" y="12260"/>
                    </a:lnTo>
                    <a:lnTo>
                      <a:pt x="11427" y="13620"/>
                    </a:lnTo>
                    <a:cubicBezTo>
                      <a:pt x="11427" y="14105"/>
                      <a:pt x="11024" y="14495"/>
                      <a:pt x="10539" y="14495"/>
                    </a:cubicBezTo>
                    <a:lnTo>
                      <a:pt x="3594" y="14495"/>
                    </a:lnTo>
                    <a:cubicBezTo>
                      <a:pt x="3432" y="14495"/>
                      <a:pt x="3298" y="14629"/>
                      <a:pt x="3298" y="14791"/>
                    </a:cubicBezTo>
                    <a:cubicBezTo>
                      <a:pt x="3298" y="14952"/>
                      <a:pt x="3432" y="15087"/>
                      <a:pt x="3594" y="15087"/>
                    </a:cubicBezTo>
                    <a:lnTo>
                      <a:pt x="10539" y="15087"/>
                    </a:lnTo>
                    <a:cubicBezTo>
                      <a:pt x="11347" y="15087"/>
                      <a:pt x="12020" y="14428"/>
                      <a:pt x="12020" y="13620"/>
                    </a:cubicBezTo>
                    <a:lnTo>
                      <a:pt x="12020" y="11964"/>
                    </a:lnTo>
                    <a:lnTo>
                      <a:pt x="12020" y="9380"/>
                    </a:lnTo>
                    <a:lnTo>
                      <a:pt x="12020" y="7725"/>
                    </a:lnTo>
                    <a:cubicBezTo>
                      <a:pt x="12020" y="6917"/>
                      <a:pt x="11347" y="6257"/>
                      <a:pt x="10539" y="6257"/>
                    </a:cubicBezTo>
                    <a:lnTo>
                      <a:pt x="4765" y="6257"/>
                    </a:lnTo>
                    <a:lnTo>
                      <a:pt x="4765" y="4158"/>
                    </a:lnTo>
                    <a:lnTo>
                      <a:pt x="4927" y="4158"/>
                    </a:lnTo>
                    <a:cubicBezTo>
                      <a:pt x="5559" y="4158"/>
                      <a:pt x="6704" y="4050"/>
                      <a:pt x="7457" y="3310"/>
                    </a:cubicBezTo>
                    <a:cubicBezTo>
                      <a:pt x="8480" y="2300"/>
                      <a:pt x="8346" y="564"/>
                      <a:pt x="8319" y="295"/>
                    </a:cubicBezTo>
                    <a:cubicBezTo>
                      <a:pt x="8305" y="227"/>
                      <a:pt x="8278" y="161"/>
                      <a:pt x="8224" y="107"/>
                    </a:cubicBezTo>
                    <a:cubicBezTo>
                      <a:pt x="8170" y="53"/>
                      <a:pt x="8103" y="26"/>
                      <a:pt x="8036" y="26"/>
                    </a:cubicBezTo>
                    <a:cubicBezTo>
                      <a:pt x="8001" y="23"/>
                      <a:pt x="7877" y="13"/>
                      <a:pt x="7694" y="13"/>
                    </a:cubicBezTo>
                    <a:cubicBezTo>
                      <a:pt x="7098" y="13"/>
                      <a:pt x="5881" y="118"/>
                      <a:pt x="5088" y="900"/>
                    </a:cubicBezTo>
                    <a:cubicBezTo>
                      <a:pt x="4805" y="1170"/>
                      <a:pt x="4604" y="1507"/>
                      <a:pt x="4469" y="1843"/>
                    </a:cubicBezTo>
                    <a:cubicBezTo>
                      <a:pt x="4335" y="1507"/>
                      <a:pt x="4146" y="1170"/>
                      <a:pt x="3863" y="900"/>
                    </a:cubicBezTo>
                    <a:cubicBezTo>
                      <a:pt x="3056" y="104"/>
                      <a:pt x="1824" y="1"/>
                      <a:pt x="12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51" name="Google Shape;1479;p48">
                <a:extLst>
                  <a:ext uri="{FF2B5EF4-FFF2-40B4-BE49-F238E27FC236}">
                    <a16:creationId xmlns:a16="http://schemas.microsoft.com/office/drawing/2014/main" id="{E9225DC8-C81A-4E8D-9928-11E87557F1D9}"/>
                  </a:ext>
                </a:extLst>
              </p:cNvPr>
              <p:cNvSpPr/>
              <p:nvPr/>
            </p:nvSpPr>
            <p:spPr>
              <a:xfrm>
                <a:off x="7888938" y="1953375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1"/>
                    </a:moveTo>
                    <a:cubicBezTo>
                      <a:pt x="216" y="1"/>
                      <a:pt x="135" y="41"/>
                      <a:pt x="81" y="95"/>
                    </a:cubicBezTo>
                    <a:cubicBezTo>
                      <a:pt x="28" y="149"/>
                      <a:pt x="1" y="216"/>
                      <a:pt x="1" y="297"/>
                    </a:cubicBezTo>
                    <a:cubicBezTo>
                      <a:pt x="1" y="377"/>
                      <a:pt x="28" y="458"/>
                      <a:pt x="81" y="512"/>
                    </a:cubicBezTo>
                    <a:cubicBezTo>
                      <a:pt x="135" y="566"/>
                      <a:pt x="216" y="593"/>
                      <a:pt x="284" y="593"/>
                    </a:cubicBezTo>
                    <a:cubicBezTo>
                      <a:pt x="365" y="593"/>
                      <a:pt x="445" y="566"/>
                      <a:pt x="499" y="512"/>
                    </a:cubicBezTo>
                    <a:cubicBezTo>
                      <a:pt x="553" y="458"/>
                      <a:pt x="580" y="377"/>
                      <a:pt x="580" y="297"/>
                    </a:cubicBezTo>
                    <a:cubicBezTo>
                      <a:pt x="580" y="216"/>
                      <a:pt x="553" y="149"/>
                      <a:pt x="499" y="95"/>
                    </a:cubicBezTo>
                    <a:cubicBezTo>
                      <a:pt x="445" y="41"/>
                      <a:pt x="365" y="1"/>
                      <a:pt x="28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52" name="Google Shape;1480;p48">
                <a:extLst>
                  <a:ext uri="{FF2B5EF4-FFF2-40B4-BE49-F238E27FC236}">
                    <a16:creationId xmlns:a16="http://schemas.microsoft.com/office/drawing/2014/main" id="{DDE6A54A-F7DA-4248-96EF-C65DA87AF19D}"/>
                  </a:ext>
                </a:extLst>
              </p:cNvPr>
              <p:cNvSpPr/>
              <p:nvPr/>
            </p:nvSpPr>
            <p:spPr>
              <a:xfrm>
                <a:off x="8021863" y="1850400"/>
                <a:ext cx="14825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94" extrusionOk="0">
                    <a:moveTo>
                      <a:pt x="297" y="1"/>
                    </a:moveTo>
                    <a:cubicBezTo>
                      <a:pt x="216" y="1"/>
                      <a:pt x="135" y="28"/>
                      <a:pt x="81" y="82"/>
                    </a:cubicBezTo>
                    <a:cubicBezTo>
                      <a:pt x="28" y="135"/>
                      <a:pt x="1" y="216"/>
                      <a:pt x="1" y="297"/>
                    </a:cubicBezTo>
                    <a:cubicBezTo>
                      <a:pt x="1" y="378"/>
                      <a:pt x="28" y="446"/>
                      <a:pt x="81" y="499"/>
                    </a:cubicBezTo>
                    <a:cubicBezTo>
                      <a:pt x="135" y="553"/>
                      <a:pt x="216" y="593"/>
                      <a:pt x="297" y="593"/>
                    </a:cubicBezTo>
                    <a:cubicBezTo>
                      <a:pt x="378" y="593"/>
                      <a:pt x="444" y="553"/>
                      <a:pt x="498" y="499"/>
                    </a:cubicBezTo>
                    <a:cubicBezTo>
                      <a:pt x="552" y="446"/>
                      <a:pt x="593" y="378"/>
                      <a:pt x="593" y="297"/>
                    </a:cubicBezTo>
                    <a:cubicBezTo>
                      <a:pt x="593" y="216"/>
                      <a:pt x="552" y="135"/>
                      <a:pt x="498" y="82"/>
                    </a:cubicBezTo>
                    <a:cubicBezTo>
                      <a:pt x="444" y="28"/>
                      <a:pt x="378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53" name="Google Shape;1481;p48">
                <a:extLst>
                  <a:ext uri="{FF2B5EF4-FFF2-40B4-BE49-F238E27FC236}">
                    <a16:creationId xmlns:a16="http://schemas.microsoft.com/office/drawing/2014/main" id="{243B9E28-F7E6-42DA-AC89-2BEC2943A86A}"/>
                  </a:ext>
                </a:extLst>
              </p:cNvPr>
              <p:cNvSpPr/>
              <p:nvPr/>
            </p:nvSpPr>
            <p:spPr>
              <a:xfrm>
                <a:off x="7880863" y="1786150"/>
                <a:ext cx="8652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3461" h="593" extrusionOk="0">
                    <a:moveTo>
                      <a:pt x="284" y="1"/>
                    </a:moveTo>
                    <a:cubicBezTo>
                      <a:pt x="122" y="1"/>
                      <a:pt x="1" y="135"/>
                      <a:pt x="1" y="297"/>
                    </a:cubicBezTo>
                    <a:cubicBezTo>
                      <a:pt x="1" y="458"/>
                      <a:pt x="122" y="593"/>
                      <a:pt x="284" y="593"/>
                    </a:cubicBezTo>
                    <a:lnTo>
                      <a:pt x="3164" y="593"/>
                    </a:lnTo>
                    <a:cubicBezTo>
                      <a:pt x="3326" y="593"/>
                      <a:pt x="3460" y="458"/>
                      <a:pt x="3460" y="297"/>
                    </a:cubicBezTo>
                    <a:cubicBezTo>
                      <a:pt x="3460" y="135"/>
                      <a:pt x="3326" y="1"/>
                      <a:pt x="316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54" name="Google Shape;1482;p48">
                <a:extLst>
                  <a:ext uri="{FF2B5EF4-FFF2-40B4-BE49-F238E27FC236}">
                    <a16:creationId xmlns:a16="http://schemas.microsoft.com/office/drawing/2014/main" id="{29345E25-DBB9-4C22-A878-F6260EFD9CC8}"/>
                  </a:ext>
                </a:extLst>
              </p:cNvPr>
              <p:cNvSpPr/>
              <p:nvPr/>
            </p:nvSpPr>
            <p:spPr>
              <a:xfrm>
                <a:off x="7982488" y="1786150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1"/>
                    </a:moveTo>
                    <a:cubicBezTo>
                      <a:pt x="216" y="1"/>
                      <a:pt x="135" y="40"/>
                      <a:pt x="81" y="94"/>
                    </a:cubicBezTo>
                    <a:cubicBezTo>
                      <a:pt x="27" y="148"/>
                      <a:pt x="0" y="216"/>
                      <a:pt x="0" y="297"/>
                    </a:cubicBezTo>
                    <a:cubicBezTo>
                      <a:pt x="0" y="378"/>
                      <a:pt x="27" y="458"/>
                      <a:pt x="81" y="512"/>
                    </a:cubicBezTo>
                    <a:cubicBezTo>
                      <a:pt x="135" y="566"/>
                      <a:pt x="216" y="593"/>
                      <a:pt x="284" y="593"/>
                    </a:cubicBezTo>
                    <a:cubicBezTo>
                      <a:pt x="364" y="593"/>
                      <a:pt x="445" y="566"/>
                      <a:pt x="499" y="512"/>
                    </a:cubicBezTo>
                    <a:cubicBezTo>
                      <a:pt x="553" y="458"/>
                      <a:pt x="580" y="378"/>
                      <a:pt x="580" y="297"/>
                    </a:cubicBezTo>
                    <a:cubicBezTo>
                      <a:pt x="580" y="216"/>
                      <a:pt x="553" y="148"/>
                      <a:pt x="499" y="94"/>
                    </a:cubicBezTo>
                    <a:cubicBezTo>
                      <a:pt x="445" y="40"/>
                      <a:pt x="364" y="1"/>
                      <a:pt x="28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34" name="Google Shape;1570;p49">
              <a:extLst>
                <a:ext uri="{FF2B5EF4-FFF2-40B4-BE49-F238E27FC236}">
                  <a16:creationId xmlns:a16="http://schemas.microsoft.com/office/drawing/2014/main" id="{482A8357-07F4-4966-9A6F-A8335A5FD964}"/>
                </a:ext>
              </a:extLst>
            </p:cNvPr>
            <p:cNvGrpSpPr/>
            <p:nvPr/>
          </p:nvGrpSpPr>
          <p:grpSpPr>
            <a:xfrm>
              <a:off x="440293" y="5428723"/>
              <a:ext cx="663467" cy="592500"/>
              <a:chOff x="4005138" y="3753950"/>
              <a:chExt cx="377925" cy="337500"/>
            </a:xfrm>
            <a:solidFill>
              <a:srgbClr val="0EA89F"/>
            </a:solidFill>
          </p:grpSpPr>
          <p:sp>
            <p:nvSpPr>
              <p:cNvPr id="343" name="Google Shape;1571;p49">
                <a:extLst>
                  <a:ext uri="{FF2B5EF4-FFF2-40B4-BE49-F238E27FC236}">
                    <a16:creationId xmlns:a16="http://schemas.microsoft.com/office/drawing/2014/main" id="{6B87BFC1-A0AC-42EF-ADD2-689D48095FC8}"/>
                  </a:ext>
                </a:extLst>
              </p:cNvPr>
              <p:cNvSpPr/>
              <p:nvPr/>
            </p:nvSpPr>
            <p:spPr>
              <a:xfrm>
                <a:off x="4005138" y="3864325"/>
                <a:ext cx="377925" cy="227125"/>
              </a:xfrm>
              <a:custGeom>
                <a:avLst/>
                <a:gdLst/>
                <a:ahLst/>
                <a:cxnLst/>
                <a:rect l="l" t="t" r="r" b="b"/>
                <a:pathLst>
                  <a:path w="15117" h="9085" extrusionOk="0">
                    <a:moveTo>
                      <a:pt x="8845" y="592"/>
                    </a:moveTo>
                    <a:cubicBezTo>
                      <a:pt x="8979" y="592"/>
                      <a:pt x="9100" y="686"/>
                      <a:pt x="9141" y="821"/>
                    </a:cubicBezTo>
                    <a:lnTo>
                      <a:pt x="9611" y="2840"/>
                    </a:lnTo>
                    <a:lnTo>
                      <a:pt x="5519" y="2840"/>
                    </a:lnTo>
                    <a:lnTo>
                      <a:pt x="5991" y="821"/>
                    </a:lnTo>
                    <a:cubicBezTo>
                      <a:pt x="6031" y="686"/>
                      <a:pt x="6139" y="592"/>
                      <a:pt x="6287" y="592"/>
                    </a:cubicBezTo>
                    <a:close/>
                    <a:moveTo>
                      <a:pt x="7861" y="3419"/>
                    </a:moveTo>
                    <a:cubicBezTo>
                      <a:pt x="7849" y="3459"/>
                      <a:pt x="7835" y="3486"/>
                      <a:pt x="7835" y="3513"/>
                    </a:cubicBezTo>
                    <a:lnTo>
                      <a:pt x="7565" y="4670"/>
                    </a:lnTo>
                    <a:lnTo>
                      <a:pt x="7283" y="3513"/>
                    </a:lnTo>
                    <a:cubicBezTo>
                      <a:pt x="7283" y="3486"/>
                      <a:pt x="7269" y="3459"/>
                      <a:pt x="7256" y="3419"/>
                    </a:cubicBezTo>
                    <a:close/>
                    <a:moveTo>
                      <a:pt x="6422" y="3419"/>
                    </a:moveTo>
                    <a:cubicBezTo>
                      <a:pt x="6569" y="3419"/>
                      <a:pt x="6677" y="3513"/>
                      <a:pt x="6718" y="3647"/>
                    </a:cubicBezTo>
                    <a:lnTo>
                      <a:pt x="7188" y="5666"/>
                    </a:lnTo>
                    <a:lnTo>
                      <a:pt x="3097" y="5666"/>
                    </a:lnTo>
                    <a:lnTo>
                      <a:pt x="3568" y="3647"/>
                    </a:lnTo>
                    <a:cubicBezTo>
                      <a:pt x="3608" y="3513"/>
                      <a:pt x="3716" y="3419"/>
                      <a:pt x="3864" y="3419"/>
                    </a:cubicBezTo>
                    <a:close/>
                    <a:moveTo>
                      <a:pt x="11267" y="3419"/>
                    </a:moveTo>
                    <a:cubicBezTo>
                      <a:pt x="11402" y="3419"/>
                      <a:pt x="11510" y="3513"/>
                      <a:pt x="11549" y="3647"/>
                    </a:cubicBezTo>
                    <a:lnTo>
                      <a:pt x="12021" y="5666"/>
                    </a:lnTo>
                    <a:lnTo>
                      <a:pt x="7929" y="5666"/>
                    </a:lnTo>
                    <a:lnTo>
                      <a:pt x="8400" y="3647"/>
                    </a:lnTo>
                    <a:cubicBezTo>
                      <a:pt x="8441" y="3513"/>
                      <a:pt x="8561" y="3419"/>
                      <a:pt x="8696" y="3419"/>
                    </a:cubicBezTo>
                    <a:close/>
                    <a:moveTo>
                      <a:pt x="10271" y="6245"/>
                    </a:moveTo>
                    <a:cubicBezTo>
                      <a:pt x="10271" y="6285"/>
                      <a:pt x="10257" y="6312"/>
                      <a:pt x="10244" y="6339"/>
                    </a:cubicBezTo>
                    <a:lnTo>
                      <a:pt x="9975" y="7497"/>
                    </a:lnTo>
                    <a:lnTo>
                      <a:pt x="9706" y="6339"/>
                    </a:lnTo>
                    <a:cubicBezTo>
                      <a:pt x="9706" y="6312"/>
                      <a:pt x="9692" y="6285"/>
                      <a:pt x="9679" y="6245"/>
                    </a:cubicBezTo>
                    <a:close/>
                    <a:moveTo>
                      <a:pt x="5453" y="6245"/>
                    </a:moveTo>
                    <a:cubicBezTo>
                      <a:pt x="5439" y="6285"/>
                      <a:pt x="5426" y="6312"/>
                      <a:pt x="5426" y="6339"/>
                    </a:cubicBezTo>
                    <a:lnTo>
                      <a:pt x="5143" y="7511"/>
                    </a:lnTo>
                    <a:lnTo>
                      <a:pt x="4873" y="6339"/>
                    </a:lnTo>
                    <a:cubicBezTo>
                      <a:pt x="4860" y="6312"/>
                      <a:pt x="4860" y="6285"/>
                      <a:pt x="4846" y="6245"/>
                    </a:cubicBezTo>
                    <a:close/>
                    <a:moveTo>
                      <a:pt x="4012" y="6245"/>
                    </a:moveTo>
                    <a:cubicBezTo>
                      <a:pt x="4147" y="6245"/>
                      <a:pt x="4268" y="6339"/>
                      <a:pt x="4295" y="6474"/>
                    </a:cubicBezTo>
                    <a:lnTo>
                      <a:pt x="4766" y="8493"/>
                    </a:lnTo>
                    <a:lnTo>
                      <a:pt x="688" y="8493"/>
                    </a:lnTo>
                    <a:lnTo>
                      <a:pt x="823" y="7900"/>
                    </a:lnTo>
                    <a:lnTo>
                      <a:pt x="2276" y="7900"/>
                    </a:lnTo>
                    <a:cubicBezTo>
                      <a:pt x="2438" y="7900"/>
                      <a:pt x="2572" y="7766"/>
                      <a:pt x="2572" y="7604"/>
                    </a:cubicBezTo>
                    <a:cubicBezTo>
                      <a:pt x="2572" y="7443"/>
                      <a:pt x="2438" y="7308"/>
                      <a:pt x="2276" y="7308"/>
                    </a:cubicBezTo>
                    <a:lnTo>
                      <a:pt x="957" y="7308"/>
                    </a:lnTo>
                    <a:lnTo>
                      <a:pt x="1159" y="6474"/>
                    </a:lnTo>
                    <a:cubicBezTo>
                      <a:pt x="1185" y="6339"/>
                      <a:pt x="1307" y="6245"/>
                      <a:pt x="1442" y="6245"/>
                    </a:cubicBezTo>
                    <a:close/>
                    <a:moveTo>
                      <a:pt x="8845" y="6245"/>
                    </a:moveTo>
                    <a:cubicBezTo>
                      <a:pt x="8979" y="6245"/>
                      <a:pt x="9100" y="6339"/>
                      <a:pt x="9127" y="6474"/>
                    </a:cubicBezTo>
                    <a:lnTo>
                      <a:pt x="9611" y="8493"/>
                    </a:lnTo>
                    <a:lnTo>
                      <a:pt x="5519" y="8493"/>
                    </a:lnTo>
                    <a:lnTo>
                      <a:pt x="5991" y="6474"/>
                    </a:lnTo>
                    <a:cubicBezTo>
                      <a:pt x="6018" y="6339"/>
                      <a:pt x="6139" y="6245"/>
                      <a:pt x="6273" y="6245"/>
                    </a:cubicBezTo>
                    <a:close/>
                    <a:moveTo>
                      <a:pt x="13676" y="6245"/>
                    </a:moveTo>
                    <a:cubicBezTo>
                      <a:pt x="13811" y="6245"/>
                      <a:pt x="13932" y="6339"/>
                      <a:pt x="13959" y="6474"/>
                    </a:cubicBezTo>
                    <a:lnTo>
                      <a:pt x="14430" y="8493"/>
                    </a:lnTo>
                    <a:lnTo>
                      <a:pt x="10352" y="8493"/>
                    </a:lnTo>
                    <a:lnTo>
                      <a:pt x="10823" y="6474"/>
                    </a:lnTo>
                    <a:cubicBezTo>
                      <a:pt x="10849" y="6339"/>
                      <a:pt x="10971" y="6245"/>
                      <a:pt x="11106" y="6245"/>
                    </a:cubicBezTo>
                    <a:close/>
                    <a:moveTo>
                      <a:pt x="6287" y="0"/>
                    </a:moveTo>
                    <a:cubicBezTo>
                      <a:pt x="5869" y="0"/>
                      <a:pt x="5519" y="282"/>
                      <a:pt x="5426" y="686"/>
                    </a:cubicBezTo>
                    <a:lnTo>
                      <a:pt x="4914" y="2840"/>
                    </a:lnTo>
                    <a:lnTo>
                      <a:pt x="3864" y="2840"/>
                    </a:lnTo>
                    <a:cubicBezTo>
                      <a:pt x="3447" y="2840"/>
                      <a:pt x="3097" y="3109"/>
                      <a:pt x="3003" y="3513"/>
                    </a:cubicBezTo>
                    <a:lnTo>
                      <a:pt x="2492" y="5666"/>
                    </a:lnTo>
                    <a:lnTo>
                      <a:pt x="1442" y="5666"/>
                    </a:lnTo>
                    <a:cubicBezTo>
                      <a:pt x="1038" y="5666"/>
                      <a:pt x="674" y="5949"/>
                      <a:pt x="580" y="6339"/>
                    </a:cubicBezTo>
                    <a:lnTo>
                      <a:pt x="28" y="8722"/>
                    </a:lnTo>
                    <a:cubicBezTo>
                      <a:pt x="1" y="8803"/>
                      <a:pt x="28" y="8896"/>
                      <a:pt x="82" y="8964"/>
                    </a:cubicBezTo>
                    <a:cubicBezTo>
                      <a:pt x="136" y="9045"/>
                      <a:pt x="230" y="9085"/>
                      <a:pt x="311" y="9085"/>
                    </a:cubicBezTo>
                    <a:lnTo>
                      <a:pt x="14807" y="9085"/>
                    </a:lnTo>
                    <a:cubicBezTo>
                      <a:pt x="14901" y="9085"/>
                      <a:pt x="14982" y="9045"/>
                      <a:pt x="15036" y="8964"/>
                    </a:cubicBezTo>
                    <a:cubicBezTo>
                      <a:pt x="15090" y="8896"/>
                      <a:pt x="15117" y="8803"/>
                      <a:pt x="15090" y="8722"/>
                    </a:cubicBezTo>
                    <a:lnTo>
                      <a:pt x="14537" y="6339"/>
                    </a:lnTo>
                    <a:cubicBezTo>
                      <a:pt x="14444" y="5949"/>
                      <a:pt x="14094" y="5666"/>
                      <a:pt x="13676" y="5666"/>
                    </a:cubicBezTo>
                    <a:lnTo>
                      <a:pt x="12626" y="5666"/>
                    </a:lnTo>
                    <a:lnTo>
                      <a:pt x="12115" y="3513"/>
                    </a:lnTo>
                    <a:cubicBezTo>
                      <a:pt x="12021" y="3109"/>
                      <a:pt x="11671" y="2840"/>
                      <a:pt x="11267" y="2840"/>
                    </a:cubicBezTo>
                    <a:lnTo>
                      <a:pt x="10217" y="2840"/>
                    </a:lnTo>
                    <a:lnTo>
                      <a:pt x="9706" y="686"/>
                    </a:lnTo>
                    <a:cubicBezTo>
                      <a:pt x="9611" y="282"/>
                      <a:pt x="9261" y="0"/>
                      <a:pt x="884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44" name="Google Shape;1572;p49">
                <a:extLst>
                  <a:ext uri="{FF2B5EF4-FFF2-40B4-BE49-F238E27FC236}">
                    <a16:creationId xmlns:a16="http://schemas.microsoft.com/office/drawing/2014/main" id="{98133276-F3AB-437F-9A25-B3C7317FC1C8}"/>
                  </a:ext>
                </a:extLst>
              </p:cNvPr>
              <p:cNvSpPr/>
              <p:nvPr/>
            </p:nvSpPr>
            <p:spPr>
              <a:xfrm>
                <a:off x="4186863" y="3780525"/>
                <a:ext cx="14500" cy="43450"/>
              </a:xfrm>
              <a:custGeom>
                <a:avLst/>
                <a:gdLst/>
                <a:ahLst/>
                <a:cxnLst/>
                <a:rect l="l" t="t" r="r" b="b"/>
                <a:pathLst>
                  <a:path w="580" h="1738" extrusionOk="0">
                    <a:moveTo>
                      <a:pt x="296" y="0"/>
                    </a:moveTo>
                    <a:cubicBezTo>
                      <a:pt x="135" y="0"/>
                      <a:pt x="0" y="135"/>
                      <a:pt x="0" y="296"/>
                    </a:cubicBezTo>
                    <a:lnTo>
                      <a:pt x="0" y="1441"/>
                    </a:lnTo>
                    <a:cubicBezTo>
                      <a:pt x="0" y="1602"/>
                      <a:pt x="135" y="1737"/>
                      <a:pt x="296" y="1737"/>
                    </a:cubicBezTo>
                    <a:cubicBezTo>
                      <a:pt x="458" y="1737"/>
                      <a:pt x="580" y="1602"/>
                      <a:pt x="580" y="1441"/>
                    </a:cubicBezTo>
                    <a:lnTo>
                      <a:pt x="580" y="296"/>
                    </a:lnTo>
                    <a:cubicBezTo>
                      <a:pt x="580" y="135"/>
                      <a:pt x="458" y="0"/>
                      <a:pt x="29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45" name="Google Shape;1573;p49">
                <a:extLst>
                  <a:ext uri="{FF2B5EF4-FFF2-40B4-BE49-F238E27FC236}">
                    <a16:creationId xmlns:a16="http://schemas.microsoft.com/office/drawing/2014/main" id="{255FDBE0-0C6E-41DA-B804-FADDB54C6BFD}"/>
                  </a:ext>
                </a:extLst>
              </p:cNvPr>
              <p:cNvSpPr/>
              <p:nvPr/>
            </p:nvSpPr>
            <p:spPr>
              <a:xfrm>
                <a:off x="4186863" y="3753950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96" y="0"/>
                    </a:moveTo>
                    <a:cubicBezTo>
                      <a:pt x="216" y="0"/>
                      <a:pt x="135" y="27"/>
                      <a:pt x="81" y="94"/>
                    </a:cubicBezTo>
                    <a:cubicBezTo>
                      <a:pt x="27" y="148"/>
                      <a:pt x="0" y="216"/>
                      <a:pt x="0" y="297"/>
                    </a:cubicBezTo>
                    <a:cubicBezTo>
                      <a:pt x="0" y="377"/>
                      <a:pt x="27" y="444"/>
                      <a:pt x="81" y="498"/>
                    </a:cubicBezTo>
                    <a:cubicBezTo>
                      <a:pt x="135" y="566"/>
                      <a:pt x="216" y="593"/>
                      <a:pt x="296" y="593"/>
                    </a:cubicBezTo>
                    <a:cubicBezTo>
                      <a:pt x="364" y="593"/>
                      <a:pt x="445" y="566"/>
                      <a:pt x="499" y="498"/>
                    </a:cubicBezTo>
                    <a:cubicBezTo>
                      <a:pt x="553" y="444"/>
                      <a:pt x="580" y="377"/>
                      <a:pt x="580" y="297"/>
                    </a:cubicBezTo>
                    <a:cubicBezTo>
                      <a:pt x="580" y="216"/>
                      <a:pt x="553" y="148"/>
                      <a:pt x="499" y="94"/>
                    </a:cubicBezTo>
                    <a:cubicBezTo>
                      <a:pt x="445" y="27"/>
                      <a:pt x="364" y="0"/>
                      <a:pt x="29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46" name="Google Shape;1574;p49">
                <a:extLst>
                  <a:ext uri="{FF2B5EF4-FFF2-40B4-BE49-F238E27FC236}">
                    <a16:creationId xmlns:a16="http://schemas.microsoft.com/office/drawing/2014/main" id="{E26BE1F6-D3A8-4DDE-B24A-D9577DBF4DF1}"/>
                  </a:ext>
                </a:extLst>
              </p:cNvPr>
              <p:cNvSpPr/>
              <p:nvPr/>
            </p:nvSpPr>
            <p:spPr>
              <a:xfrm>
                <a:off x="4234313" y="3791950"/>
                <a:ext cx="38700" cy="37400"/>
              </a:xfrm>
              <a:custGeom>
                <a:avLst/>
                <a:gdLst/>
                <a:ahLst/>
                <a:cxnLst/>
                <a:rect l="l" t="t" r="r" b="b"/>
                <a:pathLst>
                  <a:path w="1548" h="1496" extrusionOk="0">
                    <a:moveTo>
                      <a:pt x="1227" y="1"/>
                    </a:moveTo>
                    <a:cubicBezTo>
                      <a:pt x="1151" y="1"/>
                      <a:pt x="1077" y="28"/>
                      <a:pt x="1024" y="82"/>
                    </a:cubicBezTo>
                    <a:lnTo>
                      <a:pt x="121" y="984"/>
                    </a:lnTo>
                    <a:cubicBezTo>
                      <a:pt x="1" y="1105"/>
                      <a:pt x="1" y="1293"/>
                      <a:pt x="121" y="1401"/>
                    </a:cubicBezTo>
                    <a:cubicBezTo>
                      <a:pt x="175" y="1454"/>
                      <a:pt x="256" y="1495"/>
                      <a:pt x="324" y="1495"/>
                    </a:cubicBezTo>
                    <a:cubicBezTo>
                      <a:pt x="404" y="1495"/>
                      <a:pt x="485" y="1454"/>
                      <a:pt x="539" y="1401"/>
                    </a:cubicBezTo>
                    <a:lnTo>
                      <a:pt x="1440" y="499"/>
                    </a:lnTo>
                    <a:cubicBezTo>
                      <a:pt x="1548" y="392"/>
                      <a:pt x="1548" y="203"/>
                      <a:pt x="1440" y="82"/>
                    </a:cubicBezTo>
                    <a:cubicBezTo>
                      <a:pt x="1380" y="28"/>
                      <a:pt x="1303" y="1"/>
                      <a:pt x="122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47" name="Google Shape;1575;p49">
                <a:extLst>
                  <a:ext uri="{FF2B5EF4-FFF2-40B4-BE49-F238E27FC236}">
                    <a16:creationId xmlns:a16="http://schemas.microsoft.com/office/drawing/2014/main" id="{5ED10499-F717-4D70-BBF2-B26D7D53213F}"/>
                  </a:ext>
                </a:extLst>
              </p:cNvPr>
              <p:cNvSpPr/>
              <p:nvPr/>
            </p:nvSpPr>
            <p:spPr>
              <a:xfrm>
                <a:off x="4115188" y="3791950"/>
                <a:ext cx="38725" cy="37050"/>
              </a:xfrm>
              <a:custGeom>
                <a:avLst/>
                <a:gdLst/>
                <a:ahLst/>
                <a:cxnLst/>
                <a:rect l="l" t="t" r="r" b="b"/>
                <a:pathLst>
                  <a:path w="1549" h="1482" extrusionOk="0">
                    <a:moveTo>
                      <a:pt x="325" y="1"/>
                    </a:moveTo>
                    <a:cubicBezTo>
                      <a:pt x="249" y="1"/>
                      <a:pt x="175" y="28"/>
                      <a:pt x="121" y="82"/>
                    </a:cubicBezTo>
                    <a:cubicBezTo>
                      <a:pt x="1" y="203"/>
                      <a:pt x="1" y="392"/>
                      <a:pt x="121" y="499"/>
                    </a:cubicBezTo>
                    <a:lnTo>
                      <a:pt x="1010" y="1401"/>
                    </a:lnTo>
                    <a:cubicBezTo>
                      <a:pt x="1078" y="1454"/>
                      <a:pt x="1144" y="1481"/>
                      <a:pt x="1225" y="1481"/>
                    </a:cubicBezTo>
                    <a:cubicBezTo>
                      <a:pt x="1293" y="1481"/>
                      <a:pt x="1374" y="1454"/>
                      <a:pt x="1428" y="1401"/>
                    </a:cubicBezTo>
                    <a:cubicBezTo>
                      <a:pt x="1548" y="1280"/>
                      <a:pt x="1548" y="1105"/>
                      <a:pt x="1428" y="984"/>
                    </a:cubicBezTo>
                    <a:lnTo>
                      <a:pt x="539" y="82"/>
                    </a:lnTo>
                    <a:cubicBezTo>
                      <a:pt x="478" y="28"/>
                      <a:pt x="401" y="1"/>
                      <a:pt x="325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  <p:sp>
            <p:nvSpPr>
              <p:cNvPr id="348" name="Google Shape;1576;p49">
                <a:extLst>
                  <a:ext uri="{FF2B5EF4-FFF2-40B4-BE49-F238E27FC236}">
                    <a16:creationId xmlns:a16="http://schemas.microsoft.com/office/drawing/2014/main" id="{3CB94663-4ED7-46E4-ADCA-1C77563C919D}"/>
                  </a:ext>
                </a:extLst>
              </p:cNvPr>
              <p:cNvSpPr/>
              <p:nvPr/>
            </p:nvSpPr>
            <p:spPr>
              <a:xfrm>
                <a:off x="4085913" y="4047025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0"/>
                    </a:moveTo>
                    <a:cubicBezTo>
                      <a:pt x="216" y="0"/>
                      <a:pt x="135" y="41"/>
                      <a:pt x="81" y="95"/>
                    </a:cubicBezTo>
                    <a:cubicBezTo>
                      <a:pt x="27" y="149"/>
                      <a:pt x="0" y="216"/>
                      <a:pt x="0" y="296"/>
                    </a:cubicBezTo>
                    <a:cubicBezTo>
                      <a:pt x="0" y="377"/>
                      <a:pt x="27" y="458"/>
                      <a:pt x="81" y="512"/>
                    </a:cubicBezTo>
                    <a:cubicBezTo>
                      <a:pt x="135" y="566"/>
                      <a:pt x="216" y="592"/>
                      <a:pt x="284" y="592"/>
                    </a:cubicBezTo>
                    <a:cubicBezTo>
                      <a:pt x="364" y="592"/>
                      <a:pt x="445" y="566"/>
                      <a:pt x="499" y="512"/>
                    </a:cubicBezTo>
                    <a:cubicBezTo>
                      <a:pt x="553" y="458"/>
                      <a:pt x="580" y="377"/>
                      <a:pt x="580" y="296"/>
                    </a:cubicBezTo>
                    <a:cubicBezTo>
                      <a:pt x="580" y="216"/>
                      <a:pt x="553" y="149"/>
                      <a:pt x="499" y="95"/>
                    </a:cubicBezTo>
                    <a:cubicBezTo>
                      <a:pt x="445" y="41"/>
                      <a:pt x="364" y="0"/>
                      <a:pt x="28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35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1150882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Technical criteria to market upgrade</a:t>
              </a:r>
            </a:p>
          </p:txBody>
        </p:sp>
        <p:sp>
          <p:nvSpPr>
            <p:cNvPr id="336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1090715"/>
              <a:ext cx="66476" cy="1207008"/>
            </a:xfrm>
            <a:prstGeom prst="rect">
              <a:avLst/>
            </a:prstGeom>
            <a:solidFill>
              <a:srgbClr val="6565AD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337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2501271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Regional Partnerships</a:t>
              </a:r>
              <a:endParaRPr lang="ar-OM" b="1" dirty="0">
                <a:solidFill>
                  <a:schemeClr val="tx1"/>
                </a:solidFill>
              </a:endParaRPr>
            </a:p>
          </p:txBody>
        </p:sp>
        <p:sp>
          <p:nvSpPr>
            <p:cNvPr id="338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2441104"/>
              <a:ext cx="66476" cy="1207008"/>
            </a:xfrm>
            <a:prstGeom prst="rect">
              <a:avLst/>
            </a:prstGeom>
            <a:solidFill>
              <a:srgbClr val="456CB4"/>
            </a:solidFill>
            <a:ln>
              <a:solidFill>
                <a:srgbClr val="456C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339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3824465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>
                <a:defRPr/>
              </a:pPr>
              <a:endParaRPr lang="en-US" b="1" dirty="0">
                <a:solidFill>
                  <a:schemeClr val="tx1"/>
                </a:solidFill>
              </a:endParaRPr>
            </a:p>
            <a:p>
              <a:pPr lvl="0" algn="ctr" rtl="1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MSX Group Synergies</a:t>
              </a:r>
            </a:p>
          </p:txBody>
        </p:sp>
        <p:sp>
          <p:nvSpPr>
            <p:cNvPr id="340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3764298"/>
              <a:ext cx="66476" cy="1207008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341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5025" y="5194429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r>
                <a:rPr lang="en-US" b="1" dirty="0">
                  <a:solidFill>
                    <a:schemeClr val="tx1"/>
                  </a:solidFill>
                </a:rPr>
                <a:t>Risk Management</a:t>
              </a:r>
            </a:p>
          </p:txBody>
        </p:sp>
        <p:sp>
          <p:nvSpPr>
            <p:cNvPr id="342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61787" y="5134262"/>
              <a:ext cx="66476" cy="1207008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0" y="6485322"/>
            <a:ext cx="12192000" cy="103088"/>
            <a:chOff x="0" y="866730"/>
            <a:chExt cx="13094288" cy="103088"/>
          </a:xfrm>
        </p:grpSpPr>
        <p:sp>
          <p:nvSpPr>
            <p:cNvPr id="169" name="Rectangle 168"/>
            <p:cNvSpPr/>
            <p:nvPr/>
          </p:nvSpPr>
          <p:spPr>
            <a:xfrm>
              <a:off x="0" y="866730"/>
              <a:ext cx="4516582" cy="103088"/>
            </a:xfrm>
            <a:prstGeom prst="rect">
              <a:avLst/>
            </a:prstGeom>
            <a:solidFill>
              <a:srgbClr val="595B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2481706" y="866730"/>
              <a:ext cx="4516582" cy="103088"/>
            </a:xfrm>
            <a:prstGeom prst="rect">
              <a:avLst/>
            </a:prstGeom>
            <a:solidFill>
              <a:srgbClr val="2E7D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5554895" y="866730"/>
              <a:ext cx="4516582" cy="103088"/>
            </a:xfrm>
            <a:prstGeom prst="rect">
              <a:avLst/>
            </a:prstGeom>
            <a:solidFill>
              <a:srgbClr val="11B5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8577706" y="866730"/>
              <a:ext cx="4516582" cy="103088"/>
            </a:xfrm>
            <a:prstGeom prst="rect">
              <a:avLst/>
            </a:prstGeom>
            <a:solidFill>
              <a:srgbClr val="54BB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3" name="TextBox 56">
            <a:extLst>
              <a:ext uri="{FF2B5EF4-FFF2-40B4-BE49-F238E27FC236}">
                <a16:creationId xmlns:a16="http://schemas.microsoft.com/office/drawing/2014/main" id="{1075688E-5A46-97F3-7530-6D77B1E94FA2}"/>
              </a:ext>
            </a:extLst>
          </p:cNvPr>
          <p:cNvSpPr txBox="1"/>
          <p:nvPr/>
        </p:nvSpPr>
        <p:spPr>
          <a:xfrm>
            <a:off x="3497" y="6629052"/>
            <a:ext cx="12204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+mj-lt"/>
              </a:rPr>
              <a:t>Muscat Stock Exchange                                                                                                                     </a:t>
            </a:r>
            <a:fld id="{1A4A1358-D5EA-4FEE-8509-87968EE33D84}" type="slidenum">
              <a:rPr lang="en-US" sz="1100" smtClean="0">
                <a:solidFill>
                  <a:schemeClr val="tx1"/>
                </a:solidFill>
                <a:latin typeface="+mj-lt"/>
              </a:rPr>
              <a:t>4</a:t>
            </a:fld>
            <a:r>
              <a:rPr lang="en-US" sz="1100" dirty="0">
                <a:solidFill>
                  <a:schemeClr val="tx1"/>
                </a:solidFill>
                <a:latin typeface="+mj-lt"/>
              </a:rPr>
              <a:t>                                                                                                                                    www.msx.om</a:t>
            </a:r>
          </a:p>
        </p:txBody>
      </p:sp>
    </p:spTree>
    <p:extLst>
      <p:ext uri="{BB962C8B-B14F-4D97-AF65-F5344CB8AC3E}">
        <p14:creationId xmlns:p14="http://schemas.microsoft.com/office/powerpoint/2010/main" val="1197452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مربع نص 13">
            <a:extLst>
              <a:ext uri="{FF2B5EF4-FFF2-40B4-BE49-F238E27FC236}">
                <a16:creationId xmlns:a16="http://schemas.microsoft.com/office/drawing/2014/main" id="{C0D98BAA-9A9F-4A70-B03F-F5548F795BFB}"/>
              </a:ext>
            </a:extLst>
          </p:cNvPr>
          <p:cNvSpPr txBox="1"/>
          <p:nvPr/>
        </p:nvSpPr>
        <p:spPr>
          <a:xfrm>
            <a:off x="1057809" y="171825"/>
            <a:ext cx="7747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Key Milestones</a:t>
            </a: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20" t="10932" r="22233" b="53132"/>
          <a:stretch/>
        </p:blipFill>
        <p:spPr>
          <a:xfrm>
            <a:off x="-1" y="-3509"/>
            <a:ext cx="1057811" cy="698554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433368" y="964906"/>
            <a:ext cx="2468528" cy="5250555"/>
            <a:chOff x="440303" y="1090715"/>
            <a:chExt cx="2468528" cy="5250555"/>
          </a:xfrm>
        </p:grpSpPr>
        <p:grpSp>
          <p:nvGrpSpPr>
            <p:cNvPr id="53" name="Google Shape;1469;p48">
              <a:extLst>
                <a:ext uri="{FF2B5EF4-FFF2-40B4-BE49-F238E27FC236}">
                  <a16:creationId xmlns:a16="http://schemas.microsoft.com/office/drawing/2014/main" id="{08F6D783-30F0-4809-9FE4-CD8BAF36F1F4}"/>
                </a:ext>
              </a:extLst>
            </p:cNvPr>
            <p:cNvGrpSpPr/>
            <p:nvPr/>
          </p:nvGrpSpPr>
          <p:grpSpPr>
            <a:xfrm>
              <a:off x="580139" y="1442323"/>
              <a:ext cx="586421" cy="524651"/>
              <a:chOff x="7010363" y="1611175"/>
              <a:chExt cx="376900" cy="337200"/>
            </a:xfrm>
            <a:solidFill>
              <a:srgbClr val="5B5BA8"/>
            </a:solidFill>
          </p:grpSpPr>
          <p:sp>
            <p:nvSpPr>
              <p:cNvPr id="54" name="Google Shape;1470;p48">
                <a:extLst>
                  <a:ext uri="{FF2B5EF4-FFF2-40B4-BE49-F238E27FC236}">
                    <a16:creationId xmlns:a16="http://schemas.microsoft.com/office/drawing/2014/main" id="{5603B4F0-802D-4A77-9806-3546892D8992}"/>
                  </a:ext>
                </a:extLst>
              </p:cNvPr>
              <p:cNvSpPr/>
              <p:nvPr/>
            </p:nvSpPr>
            <p:spPr>
              <a:xfrm>
                <a:off x="7171538" y="1913000"/>
                <a:ext cx="5422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593" extrusionOk="0">
                    <a:moveTo>
                      <a:pt x="297" y="0"/>
                    </a:moveTo>
                    <a:cubicBezTo>
                      <a:pt x="135" y="0"/>
                      <a:pt x="1" y="135"/>
                      <a:pt x="1" y="297"/>
                    </a:cubicBezTo>
                    <a:cubicBezTo>
                      <a:pt x="1" y="458"/>
                      <a:pt x="135" y="593"/>
                      <a:pt x="297" y="593"/>
                    </a:cubicBezTo>
                    <a:lnTo>
                      <a:pt x="1872" y="593"/>
                    </a:lnTo>
                    <a:cubicBezTo>
                      <a:pt x="2033" y="593"/>
                      <a:pt x="2168" y="458"/>
                      <a:pt x="2168" y="297"/>
                    </a:cubicBezTo>
                    <a:cubicBezTo>
                      <a:pt x="2168" y="135"/>
                      <a:pt x="2033" y="0"/>
                      <a:pt x="187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Google Shape;1471;p48">
                <a:extLst>
                  <a:ext uri="{FF2B5EF4-FFF2-40B4-BE49-F238E27FC236}">
                    <a16:creationId xmlns:a16="http://schemas.microsoft.com/office/drawing/2014/main" id="{D928E620-7A0A-4F88-BAE4-3BC28185C99E}"/>
                  </a:ext>
                </a:extLst>
              </p:cNvPr>
              <p:cNvSpPr/>
              <p:nvPr/>
            </p:nvSpPr>
            <p:spPr>
              <a:xfrm>
                <a:off x="7282263" y="1933525"/>
                <a:ext cx="14825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94" extrusionOk="0">
                    <a:moveTo>
                      <a:pt x="296" y="1"/>
                    </a:moveTo>
                    <a:cubicBezTo>
                      <a:pt x="135" y="1"/>
                      <a:pt x="0" y="136"/>
                      <a:pt x="0" y="297"/>
                    </a:cubicBezTo>
                    <a:cubicBezTo>
                      <a:pt x="0" y="459"/>
                      <a:pt x="135" y="593"/>
                      <a:pt x="296" y="593"/>
                    </a:cubicBezTo>
                    <a:cubicBezTo>
                      <a:pt x="458" y="593"/>
                      <a:pt x="593" y="459"/>
                      <a:pt x="593" y="297"/>
                    </a:cubicBezTo>
                    <a:cubicBezTo>
                      <a:pt x="593" y="136"/>
                      <a:pt x="458" y="1"/>
                      <a:pt x="296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Google Shape;1472;p48">
                <a:extLst>
                  <a:ext uri="{FF2B5EF4-FFF2-40B4-BE49-F238E27FC236}">
                    <a16:creationId xmlns:a16="http://schemas.microsoft.com/office/drawing/2014/main" id="{5CDAA81C-F00C-4F9F-8441-B31E84E95A20}"/>
                  </a:ext>
                </a:extLst>
              </p:cNvPr>
              <p:cNvSpPr/>
              <p:nvPr/>
            </p:nvSpPr>
            <p:spPr>
              <a:xfrm>
                <a:off x="7010363" y="1611175"/>
                <a:ext cx="376900" cy="337200"/>
              </a:xfrm>
              <a:custGeom>
                <a:avLst/>
                <a:gdLst/>
                <a:ahLst/>
                <a:cxnLst/>
                <a:rect l="l" t="t" r="r" b="b"/>
                <a:pathLst>
                  <a:path w="15076" h="13488" extrusionOk="0">
                    <a:moveTo>
                      <a:pt x="3998" y="9651"/>
                    </a:moveTo>
                    <a:lnTo>
                      <a:pt x="3998" y="11253"/>
                    </a:lnTo>
                    <a:lnTo>
                      <a:pt x="2935" y="11253"/>
                    </a:lnTo>
                    <a:lnTo>
                      <a:pt x="2935" y="9651"/>
                    </a:lnTo>
                    <a:close/>
                    <a:moveTo>
                      <a:pt x="6704" y="7820"/>
                    </a:moveTo>
                    <a:lnTo>
                      <a:pt x="6704" y="11253"/>
                    </a:lnTo>
                    <a:lnTo>
                      <a:pt x="5654" y="11253"/>
                    </a:lnTo>
                    <a:lnTo>
                      <a:pt x="5654" y="7820"/>
                    </a:lnTo>
                    <a:close/>
                    <a:moveTo>
                      <a:pt x="9423" y="5411"/>
                    </a:moveTo>
                    <a:lnTo>
                      <a:pt x="9423" y="11253"/>
                    </a:lnTo>
                    <a:lnTo>
                      <a:pt x="8359" y="11253"/>
                    </a:lnTo>
                    <a:lnTo>
                      <a:pt x="8359" y="5411"/>
                    </a:lnTo>
                    <a:close/>
                    <a:moveTo>
                      <a:pt x="12128" y="579"/>
                    </a:moveTo>
                    <a:lnTo>
                      <a:pt x="12128" y="11253"/>
                    </a:lnTo>
                    <a:lnTo>
                      <a:pt x="11065" y="11253"/>
                    </a:lnTo>
                    <a:lnTo>
                      <a:pt x="11065" y="579"/>
                    </a:lnTo>
                    <a:close/>
                    <a:moveTo>
                      <a:pt x="13420" y="3298"/>
                    </a:moveTo>
                    <a:cubicBezTo>
                      <a:pt x="13649" y="3298"/>
                      <a:pt x="13837" y="3500"/>
                      <a:pt x="13837" y="3755"/>
                    </a:cubicBezTo>
                    <a:lnTo>
                      <a:pt x="13837" y="11253"/>
                    </a:lnTo>
                    <a:lnTo>
                      <a:pt x="12720" y="11253"/>
                    </a:lnTo>
                    <a:lnTo>
                      <a:pt x="12720" y="3298"/>
                    </a:lnTo>
                    <a:close/>
                    <a:moveTo>
                      <a:pt x="10769" y="1"/>
                    </a:moveTo>
                    <a:cubicBezTo>
                      <a:pt x="10607" y="1"/>
                      <a:pt x="10473" y="121"/>
                      <a:pt x="10473" y="297"/>
                    </a:cubicBezTo>
                    <a:lnTo>
                      <a:pt x="10473" y="2706"/>
                    </a:lnTo>
                    <a:lnTo>
                      <a:pt x="8884" y="2706"/>
                    </a:lnTo>
                    <a:cubicBezTo>
                      <a:pt x="8723" y="2706"/>
                      <a:pt x="8588" y="2840"/>
                      <a:pt x="8588" y="3002"/>
                    </a:cubicBezTo>
                    <a:cubicBezTo>
                      <a:pt x="8588" y="3163"/>
                      <a:pt x="8723" y="3298"/>
                      <a:pt x="8884" y="3298"/>
                    </a:cubicBezTo>
                    <a:lnTo>
                      <a:pt x="10473" y="3298"/>
                    </a:lnTo>
                    <a:lnTo>
                      <a:pt x="10473" y="11253"/>
                    </a:lnTo>
                    <a:lnTo>
                      <a:pt x="10001" y="11253"/>
                    </a:lnTo>
                    <a:lnTo>
                      <a:pt x="10001" y="5115"/>
                    </a:lnTo>
                    <a:cubicBezTo>
                      <a:pt x="10001" y="4954"/>
                      <a:pt x="9880" y="4819"/>
                      <a:pt x="9719" y="4819"/>
                    </a:cubicBezTo>
                    <a:lnTo>
                      <a:pt x="8063" y="4819"/>
                    </a:lnTo>
                    <a:cubicBezTo>
                      <a:pt x="7901" y="4819"/>
                      <a:pt x="7767" y="4954"/>
                      <a:pt x="7767" y="5115"/>
                    </a:cubicBezTo>
                    <a:lnTo>
                      <a:pt x="7767" y="11253"/>
                    </a:lnTo>
                    <a:lnTo>
                      <a:pt x="7296" y="11253"/>
                    </a:lnTo>
                    <a:lnTo>
                      <a:pt x="7296" y="7524"/>
                    </a:lnTo>
                    <a:cubicBezTo>
                      <a:pt x="7296" y="7363"/>
                      <a:pt x="7161" y="7242"/>
                      <a:pt x="7000" y="7242"/>
                    </a:cubicBezTo>
                    <a:lnTo>
                      <a:pt x="5358" y="7242"/>
                    </a:lnTo>
                    <a:cubicBezTo>
                      <a:pt x="5196" y="7242"/>
                      <a:pt x="5062" y="7363"/>
                      <a:pt x="5062" y="7524"/>
                    </a:cubicBezTo>
                    <a:lnTo>
                      <a:pt x="5062" y="11253"/>
                    </a:lnTo>
                    <a:lnTo>
                      <a:pt x="4590" y="11253"/>
                    </a:lnTo>
                    <a:lnTo>
                      <a:pt x="4590" y="9355"/>
                    </a:lnTo>
                    <a:cubicBezTo>
                      <a:pt x="4590" y="9193"/>
                      <a:pt x="4456" y="9058"/>
                      <a:pt x="4294" y="9058"/>
                    </a:cubicBezTo>
                    <a:lnTo>
                      <a:pt x="2639" y="9058"/>
                    </a:lnTo>
                    <a:cubicBezTo>
                      <a:pt x="2477" y="9058"/>
                      <a:pt x="2356" y="9193"/>
                      <a:pt x="2356" y="9355"/>
                    </a:cubicBezTo>
                    <a:lnTo>
                      <a:pt x="2356" y="11253"/>
                    </a:lnTo>
                    <a:lnTo>
                      <a:pt x="1239" y="11253"/>
                    </a:lnTo>
                    <a:lnTo>
                      <a:pt x="1239" y="8211"/>
                    </a:lnTo>
                    <a:cubicBezTo>
                      <a:pt x="1239" y="8050"/>
                      <a:pt x="1105" y="7915"/>
                      <a:pt x="943" y="7915"/>
                    </a:cubicBezTo>
                    <a:cubicBezTo>
                      <a:pt x="782" y="7915"/>
                      <a:pt x="647" y="8050"/>
                      <a:pt x="647" y="8211"/>
                    </a:cubicBezTo>
                    <a:lnTo>
                      <a:pt x="647" y="11253"/>
                    </a:lnTo>
                    <a:lnTo>
                      <a:pt x="297" y="11253"/>
                    </a:lnTo>
                    <a:cubicBezTo>
                      <a:pt x="122" y="11253"/>
                      <a:pt x="1" y="11373"/>
                      <a:pt x="1" y="11549"/>
                    </a:cubicBezTo>
                    <a:lnTo>
                      <a:pt x="1" y="12046"/>
                    </a:lnTo>
                    <a:cubicBezTo>
                      <a:pt x="1" y="12841"/>
                      <a:pt x="647" y="13487"/>
                      <a:pt x="1441" y="13487"/>
                    </a:cubicBezTo>
                    <a:lnTo>
                      <a:pt x="9893" y="13487"/>
                    </a:lnTo>
                    <a:cubicBezTo>
                      <a:pt x="10055" y="13487"/>
                      <a:pt x="10189" y="13353"/>
                      <a:pt x="10189" y="13191"/>
                    </a:cubicBezTo>
                    <a:cubicBezTo>
                      <a:pt x="10189" y="13030"/>
                      <a:pt x="10055" y="12895"/>
                      <a:pt x="9893" y="12895"/>
                    </a:cubicBezTo>
                    <a:lnTo>
                      <a:pt x="1441" y="12895"/>
                    </a:lnTo>
                    <a:cubicBezTo>
                      <a:pt x="970" y="12895"/>
                      <a:pt x="579" y="12518"/>
                      <a:pt x="579" y="12046"/>
                    </a:cubicBezTo>
                    <a:lnTo>
                      <a:pt x="579" y="11831"/>
                    </a:lnTo>
                    <a:lnTo>
                      <a:pt x="14484" y="11831"/>
                    </a:lnTo>
                    <a:lnTo>
                      <a:pt x="14484" y="12046"/>
                    </a:lnTo>
                    <a:cubicBezTo>
                      <a:pt x="14484" y="12518"/>
                      <a:pt x="14107" y="12895"/>
                      <a:pt x="13635" y="12895"/>
                    </a:cubicBezTo>
                    <a:lnTo>
                      <a:pt x="12438" y="12895"/>
                    </a:lnTo>
                    <a:cubicBezTo>
                      <a:pt x="12276" y="12895"/>
                      <a:pt x="12142" y="13030"/>
                      <a:pt x="12142" y="13191"/>
                    </a:cubicBezTo>
                    <a:cubicBezTo>
                      <a:pt x="12142" y="13353"/>
                      <a:pt x="12276" y="13487"/>
                      <a:pt x="12438" y="13487"/>
                    </a:cubicBezTo>
                    <a:lnTo>
                      <a:pt x="13635" y="13487"/>
                    </a:lnTo>
                    <a:cubicBezTo>
                      <a:pt x="14430" y="13487"/>
                      <a:pt x="15076" y="12841"/>
                      <a:pt x="15076" y="12046"/>
                    </a:cubicBezTo>
                    <a:lnTo>
                      <a:pt x="15076" y="11549"/>
                    </a:lnTo>
                    <a:cubicBezTo>
                      <a:pt x="15076" y="11373"/>
                      <a:pt x="14941" y="11253"/>
                      <a:pt x="14780" y="11253"/>
                    </a:cubicBezTo>
                    <a:lnTo>
                      <a:pt x="14430" y="11253"/>
                    </a:lnTo>
                    <a:lnTo>
                      <a:pt x="14430" y="3755"/>
                    </a:lnTo>
                    <a:cubicBezTo>
                      <a:pt x="14430" y="3177"/>
                      <a:pt x="13972" y="2706"/>
                      <a:pt x="13420" y="2706"/>
                    </a:cubicBezTo>
                    <a:lnTo>
                      <a:pt x="12720" y="2706"/>
                    </a:lnTo>
                    <a:lnTo>
                      <a:pt x="12720" y="297"/>
                    </a:lnTo>
                    <a:cubicBezTo>
                      <a:pt x="12720" y="121"/>
                      <a:pt x="12585" y="1"/>
                      <a:pt x="1242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Google Shape;1473;p48">
                <a:extLst>
                  <a:ext uri="{FF2B5EF4-FFF2-40B4-BE49-F238E27FC236}">
                    <a16:creationId xmlns:a16="http://schemas.microsoft.com/office/drawing/2014/main" id="{507A6E29-7122-470B-BE2B-C05925AB70E9}"/>
                  </a:ext>
                </a:extLst>
              </p:cNvPr>
              <p:cNvSpPr/>
              <p:nvPr/>
            </p:nvSpPr>
            <p:spPr>
              <a:xfrm>
                <a:off x="7026513" y="1611175"/>
                <a:ext cx="179725" cy="153125"/>
              </a:xfrm>
              <a:custGeom>
                <a:avLst/>
                <a:gdLst/>
                <a:ahLst/>
                <a:cxnLst/>
                <a:rect l="l" t="t" r="r" b="b"/>
                <a:pathLst>
                  <a:path w="7189" h="6125" extrusionOk="0">
                    <a:moveTo>
                      <a:pt x="4416" y="579"/>
                    </a:moveTo>
                    <a:cubicBezTo>
                      <a:pt x="5613" y="579"/>
                      <a:pt x="6596" y="1562"/>
                      <a:pt x="6596" y="2759"/>
                    </a:cubicBezTo>
                    <a:cubicBezTo>
                      <a:pt x="6596" y="3971"/>
                      <a:pt x="5613" y="4940"/>
                      <a:pt x="4416" y="4940"/>
                    </a:cubicBezTo>
                    <a:cubicBezTo>
                      <a:pt x="3217" y="4940"/>
                      <a:pt x="2235" y="3971"/>
                      <a:pt x="2235" y="2759"/>
                    </a:cubicBezTo>
                    <a:cubicBezTo>
                      <a:pt x="2235" y="1562"/>
                      <a:pt x="3217" y="579"/>
                      <a:pt x="4416" y="579"/>
                    </a:cubicBezTo>
                    <a:close/>
                    <a:moveTo>
                      <a:pt x="4416" y="1"/>
                    </a:moveTo>
                    <a:cubicBezTo>
                      <a:pt x="2908" y="1"/>
                      <a:pt x="1670" y="1212"/>
                      <a:pt x="1643" y="2706"/>
                    </a:cubicBezTo>
                    <a:lnTo>
                      <a:pt x="1010" y="2706"/>
                    </a:lnTo>
                    <a:cubicBezTo>
                      <a:pt x="459" y="2706"/>
                      <a:pt x="1" y="3177"/>
                      <a:pt x="1" y="3755"/>
                    </a:cubicBezTo>
                    <a:lnTo>
                      <a:pt x="1" y="5828"/>
                    </a:lnTo>
                    <a:cubicBezTo>
                      <a:pt x="1" y="5990"/>
                      <a:pt x="136" y="6124"/>
                      <a:pt x="297" y="6124"/>
                    </a:cubicBezTo>
                    <a:cubicBezTo>
                      <a:pt x="459" y="6124"/>
                      <a:pt x="593" y="5990"/>
                      <a:pt x="593" y="5828"/>
                    </a:cubicBezTo>
                    <a:lnTo>
                      <a:pt x="593" y="3755"/>
                    </a:lnTo>
                    <a:cubicBezTo>
                      <a:pt x="593" y="3500"/>
                      <a:pt x="782" y="3298"/>
                      <a:pt x="1010" y="3298"/>
                    </a:cubicBezTo>
                    <a:lnTo>
                      <a:pt x="1697" y="3298"/>
                    </a:lnTo>
                    <a:cubicBezTo>
                      <a:pt x="1939" y="4563"/>
                      <a:pt x="3070" y="5532"/>
                      <a:pt x="4416" y="5532"/>
                    </a:cubicBezTo>
                    <a:cubicBezTo>
                      <a:pt x="5936" y="5532"/>
                      <a:pt x="7188" y="4294"/>
                      <a:pt x="7188" y="2759"/>
                    </a:cubicBezTo>
                    <a:cubicBezTo>
                      <a:pt x="7188" y="1239"/>
                      <a:pt x="5936" y="1"/>
                      <a:pt x="4416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Google Shape;1474;p48">
                <a:extLst>
                  <a:ext uri="{FF2B5EF4-FFF2-40B4-BE49-F238E27FC236}">
                    <a16:creationId xmlns:a16="http://schemas.microsoft.com/office/drawing/2014/main" id="{79ADD3E2-25CD-4663-9F01-8EFE1034F571}"/>
                  </a:ext>
                </a:extLst>
              </p:cNvPr>
              <p:cNvSpPr/>
              <p:nvPr/>
            </p:nvSpPr>
            <p:spPr>
              <a:xfrm>
                <a:off x="7026513" y="1778400"/>
                <a:ext cx="1485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94" h="593" extrusionOk="0">
                    <a:moveTo>
                      <a:pt x="297" y="1"/>
                    </a:moveTo>
                    <a:cubicBezTo>
                      <a:pt x="216" y="1"/>
                      <a:pt x="136" y="41"/>
                      <a:pt x="82" y="95"/>
                    </a:cubicBezTo>
                    <a:cubicBezTo>
                      <a:pt x="28" y="149"/>
                      <a:pt x="1" y="216"/>
                      <a:pt x="1" y="297"/>
                    </a:cubicBezTo>
                    <a:cubicBezTo>
                      <a:pt x="1" y="377"/>
                      <a:pt x="28" y="445"/>
                      <a:pt x="82" y="512"/>
                    </a:cubicBezTo>
                    <a:cubicBezTo>
                      <a:pt x="136" y="566"/>
                      <a:pt x="216" y="593"/>
                      <a:pt x="297" y="593"/>
                    </a:cubicBezTo>
                    <a:cubicBezTo>
                      <a:pt x="364" y="593"/>
                      <a:pt x="445" y="566"/>
                      <a:pt x="498" y="512"/>
                    </a:cubicBezTo>
                    <a:cubicBezTo>
                      <a:pt x="552" y="445"/>
                      <a:pt x="593" y="377"/>
                      <a:pt x="593" y="297"/>
                    </a:cubicBezTo>
                    <a:cubicBezTo>
                      <a:pt x="593" y="216"/>
                      <a:pt x="552" y="149"/>
                      <a:pt x="498" y="95"/>
                    </a:cubicBezTo>
                    <a:cubicBezTo>
                      <a:pt x="445" y="41"/>
                      <a:pt x="364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59" name="Google Shape;1475;p48">
                <a:extLst>
                  <a:ext uri="{FF2B5EF4-FFF2-40B4-BE49-F238E27FC236}">
                    <a16:creationId xmlns:a16="http://schemas.microsoft.com/office/drawing/2014/main" id="{AADA5B48-0698-44F4-8FC3-517DFCB7ABF4}"/>
                  </a:ext>
                </a:extLst>
              </p:cNvPr>
              <p:cNvSpPr/>
              <p:nvPr/>
            </p:nvSpPr>
            <p:spPr>
              <a:xfrm>
                <a:off x="7114688" y="1640800"/>
                <a:ext cx="44100" cy="79425"/>
              </a:xfrm>
              <a:custGeom>
                <a:avLst/>
                <a:gdLst/>
                <a:ahLst/>
                <a:cxnLst/>
                <a:rect l="l" t="t" r="r" b="b"/>
                <a:pathLst>
                  <a:path w="1764" h="3177" extrusionOk="0">
                    <a:moveTo>
                      <a:pt x="889" y="0"/>
                    </a:moveTo>
                    <a:cubicBezTo>
                      <a:pt x="727" y="0"/>
                      <a:pt x="593" y="121"/>
                      <a:pt x="593" y="282"/>
                    </a:cubicBezTo>
                    <a:cubicBezTo>
                      <a:pt x="256" y="404"/>
                      <a:pt x="0" y="713"/>
                      <a:pt x="0" y="1063"/>
                    </a:cubicBezTo>
                    <a:cubicBezTo>
                      <a:pt x="0" y="1521"/>
                      <a:pt x="404" y="1897"/>
                      <a:pt x="889" y="1897"/>
                    </a:cubicBezTo>
                    <a:cubicBezTo>
                      <a:pt x="1050" y="1897"/>
                      <a:pt x="1185" y="2005"/>
                      <a:pt x="1185" y="2127"/>
                    </a:cubicBezTo>
                    <a:cubicBezTo>
                      <a:pt x="1185" y="2261"/>
                      <a:pt x="1050" y="2369"/>
                      <a:pt x="889" y="2369"/>
                    </a:cubicBezTo>
                    <a:cubicBezTo>
                      <a:pt x="727" y="2369"/>
                      <a:pt x="593" y="2261"/>
                      <a:pt x="593" y="2127"/>
                    </a:cubicBezTo>
                    <a:cubicBezTo>
                      <a:pt x="593" y="1965"/>
                      <a:pt x="458" y="1844"/>
                      <a:pt x="297" y="1844"/>
                    </a:cubicBezTo>
                    <a:cubicBezTo>
                      <a:pt x="135" y="1844"/>
                      <a:pt x="0" y="1965"/>
                      <a:pt x="0" y="2127"/>
                    </a:cubicBezTo>
                    <a:cubicBezTo>
                      <a:pt x="0" y="2490"/>
                      <a:pt x="256" y="2800"/>
                      <a:pt x="593" y="2907"/>
                    </a:cubicBezTo>
                    <a:cubicBezTo>
                      <a:pt x="606" y="3069"/>
                      <a:pt x="727" y="3177"/>
                      <a:pt x="889" y="3177"/>
                    </a:cubicBezTo>
                    <a:cubicBezTo>
                      <a:pt x="1036" y="3177"/>
                      <a:pt x="1171" y="3069"/>
                      <a:pt x="1185" y="2907"/>
                    </a:cubicBezTo>
                    <a:cubicBezTo>
                      <a:pt x="1521" y="2800"/>
                      <a:pt x="1763" y="2490"/>
                      <a:pt x="1763" y="2127"/>
                    </a:cubicBezTo>
                    <a:cubicBezTo>
                      <a:pt x="1763" y="1682"/>
                      <a:pt x="1373" y="1305"/>
                      <a:pt x="889" y="1305"/>
                    </a:cubicBezTo>
                    <a:cubicBezTo>
                      <a:pt x="727" y="1305"/>
                      <a:pt x="593" y="1197"/>
                      <a:pt x="593" y="1063"/>
                    </a:cubicBezTo>
                    <a:cubicBezTo>
                      <a:pt x="593" y="928"/>
                      <a:pt x="727" y="835"/>
                      <a:pt x="889" y="835"/>
                    </a:cubicBezTo>
                    <a:cubicBezTo>
                      <a:pt x="1050" y="835"/>
                      <a:pt x="1185" y="928"/>
                      <a:pt x="1185" y="1063"/>
                    </a:cubicBezTo>
                    <a:cubicBezTo>
                      <a:pt x="1185" y="1224"/>
                      <a:pt x="1305" y="1359"/>
                      <a:pt x="1467" y="1359"/>
                    </a:cubicBezTo>
                    <a:cubicBezTo>
                      <a:pt x="1642" y="1359"/>
                      <a:pt x="1763" y="1224"/>
                      <a:pt x="1763" y="1063"/>
                    </a:cubicBezTo>
                    <a:cubicBezTo>
                      <a:pt x="1763" y="713"/>
                      <a:pt x="1521" y="404"/>
                      <a:pt x="1185" y="282"/>
                    </a:cubicBezTo>
                    <a:cubicBezTo>
                      <a:pt x="1171" y="121"/>
                      <a:pt x="1050" y="0"/>
                      <a:pt x="889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0" name="Google Shape;1483;p48">
              <a:extLst>
                <a:ext uri="{FF2B5EF4-FFF2-40B4-BE49-F238E27FC236}">
                  <a16:creationId xmlns:a16="http://schemas.microsoft.com/office/drawing/2014/main" id="{139BBAFE-CE81-48A0-A3DA-AC98BA6026E5}"/>
                </a:ext>
              </a:extLst>
            </p:cNvPr>
            <p:cNvGrpSpPr/>
            <p:nvPr/>
          </p:nvGrpSpPr>
          <p:grpSpPr>
            <a:xfrm>
              <a:off x="565154" y="4109837"/>
              <a:ext cx="576819" cy="576858"/>
              <a:chOff x="7761413" y="2305350"/>
              <a:chExt cx="377225" cy="377250"/>
            </a:xfrm>
            <a:solidFill>
              <a:srgbClr val="1494B1"/>
            </a:solidFill>
          </p:grpSpPr>
          <p:sp>
            <p:nvSpPr>
              <p:cNvPr id="61" name="Google Shape;1484;p48">
                <a:extLst>
                  <a:ext uri="{FF2B5EF4-FFF2-40B4-BE49-F238E27FC236}">
                    <a16:creationId xmlns:a16="http://schemas.microsoft.com/office/drawing/2014/main" id="{D1309B5B-3143-43C8-9035-60B7F123262C}"/>
                  </a:ext>
                </a:extLst>
              </p:cNvPr>
              <p:cNvSpPr/>
              <p:nvPr/>
            </p:nvSpPr>
            <p:spPr>
              <a:xfrm>
                <a:off x="8123813" y="2532150"/>
                <a:ext cx="14825" cy="1450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80" extrusionOk="0">
                    <a:moveTo>
                      <a:pt x="297" y="0"/>
                    </a:moveTo>
                    <a:cubicBezTo>
                      <a:pt x="216" y="0"/>
                      <a:pt x="135" y="27"/>
                      <a:pt x="81" y="81"/>
                    </a:cubicBezTo>
                    <a:cubicBezTo>
                      <a:pt x="27" y="135"/>
                      <a:pt x="0" y="215"/>
                      <a:pt x="0" y="283"/>
                    </a:cubicBezTo>
                    <a:cubicBezTo>
                      <a:pt x="0" y="364"/>
                      <a:pt x="27" y="445"/>
                      <a:pt x="81" y="499"/>
                    </a:cubicBezTo>
                    <a:cubicBezTo>
                      <a:pt x="135" y="552"/>
                      <a:pt x="216" y="579"/>
                      <a:pt x="297" y="579"/>
                    </a:cubicBezTo>
                    <a:cubicBezTo>
                      <a:pt x="364" y="579"/>
                      <a:pt x="445" y="552"/>
                      <a:pt x="499" y="499"/>
                    </a:cubicBezTo>
                    <a:cubicBezTo>
                      <a:pt x="553" y="445"/>
                      <a:pt x="593" y="364"/>
                      <a:pt x="593" y="283"/>
                    </a:cubicBezTo>
                    <a:cubicBezTo>
                      <a:pt x="593" y="215"/>
                      <a:pt x="553" y="135"/>
                      <a:pt x="499" y="81"/>
                    </a:cubicBezTo>
                    <a:cubicBezTo>
                      <a:pt x="445" y="27"/>
                      <a:pt x="364" y="0"/>
                      <a:pt x="297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Google Shape;1485;p48">
                <a:extLst>
                  <a:ext uri="{FF2B5EF4-FFF2-40B4-BE49-F238E27FC236}">
                    <a16:creationId xmlns:a16="http://schemas.microsoft.com/office/drawing/2014/main" id="{C156DBB7-0A00-4742-AF36-106ACD0D4795}"/>
                  </a:ext>
                </a:extLst>
              </p:cNvPr>
              <p:cNvSpPr/>
              <p:nvPr/>
            </p:nvSpPr>
            <p:spPr>
              <a:xfrm>
                <a:off x="7761413" y="2305350"/>
                <a:ext cx="377225" cy="377250"/>
              </a:xfrm>
              <a:custGeom>
                <a:avLst/>
                <a:gdLst/>
                <a:ahLst/>
                <a:cxnLst/>
                <a:rect l="l" t="t" r="r" b="b"/>
                <a:pathLst>
                  <a:path w="15089" h="15090" extrusionOk="0">
                    <a:moveTo>
                      <a:pt x="12074" y="593"/>
                    </a:moveTo>
                    <a:cubicBezTo>
                      <a:pt x="12235" y="593"/>
                      <a:pt x="12370" y="727"/>
                      <a:pt x="12370" y="889"/>
                    </a:cubicBezTo>
                    <a:lnTo>
                      <a:pt x="12370" y="3783"/>
                    </a:lnTo>
                    <a:lnTo>
                      <a:pt x="12370" y="4429"/>
                    </a:lnTo>
                    <a:lnTo>
                      <a:pt x="12370" y="13729"/>
                    </a:lnTo>
                    <a:cubicBezTo>
                      <a:pt x="12370" y="14012"/>
                      <a:pt x="12465" y="14281"/>
                      <a:pt x="12612" y="14497"/>
                    </a:cubicBezTo>
                    <a:lnTo>
                      <a:pt x="1360" y="14497"/>
                    </a:lnTo>
                    <a:cubicBezTo>
                      <a:pt x="929" y="14497"/>
                      <a:pt x="593" y="14160"/>
                      <a:pt x="593" y="13729"/>
                    </a:cubicBezTo>
                    <a:lnTo>
                      <a:pt x="593" y="889"/>
                    </a:lnTo>
                    <a:cubicBezTo>
                      <a:pt x="593" y="727"/>
                      <a:pt x="728" y="593"/>
                      <a:pt x="889" y="593"/>
                    </a:cubicBezTo>
                    <a:close/>
                    <a:moveTo>
                      <a:pt x="889" y="0"/>
                    </a:moveTo>
                    <a:cubicBezTo>
                      <a:pt x="391" y="0"/>
                      <a:pt x="1" y="404"/>
                      <a:pt x="1" y="889"/>
                    </a:cubicBezTo>
                    <a:lnTo>
                      <a:pt x="1" y="13729"/>
                    </a:lnTo>
                    <a:cubicBezTo>
                      <a:pt x="1" y="14483"/>
                      <a:pt x="606" y="15089"/>
                      <a:pt x="1360" y="15089"/>
                    </a:cubicBezTo>
                    <a:lnTo>
                      <a:pt x="13730" y="15089"/>
                    </a:lnTo>
                    <a:cubicBezTo>
                      <a:pt x="14470" y="15089"/>
                      <a:pt x="15089" y="14483"/>
                      <a:pt x="15089" y="13729"/>
                    </a:cubicBezTo>
                    <a:lnTo>
                      <a:pt x="15089" y="10580"/>
                    </a:lnTo>
                    <a:cubicBezTo>
                      <a:pt x="15089" y="10418"/>
                      <a:pt x="14954" y="10283"/>
                      <a:pt x="14793" y="10283"/>
                    </a:cubicBezTo>
                    <a:cubicBezTo>
                      <a:pt x="14631" y="10283"/>
                      <a:pt x="14496" y="10418"/>
                      <a:pt x="14496" y="10580"/>
                    </a:cubicBezTo>
                    <a:lnTo>
                      <a:pt x="14496" y="13729"/>
                    </a:lnTo>
                    <a:cubicBezTo>
                      <a:pt x="14496" y="14160"/>
                      <a:pt x="14146" y="14497"/>
                      <a:pt x="13730" y="14497"/>
                    </a:cubicBezTo>
                    <a:cubicBezTo>
                      <a:pt x="13299" y="14497"/>
                      <a:pt x="12962" y="14160"/>
                      <a:pt x="12962" y="13729"/>
                    </a:cubicBezTo>
                    <a:lnTo>
                      <a:pt x="12962" y="4429"/>
                    </a:lnTo>
                    <a:lnTo>
                      <a:pt x="12962" y="4065"/>
                    </a:lnTo>
                    <a:lnTo>
                      <a:pt x="14496" y="4065"/>
                    </a:lnTo>
                    <a:lnTo>
                      <a:pt x="14496" y="8063"/>
                    </a:lnTo>
                    <a:cubicBezTo>
                      <a:pt x="14496" y="8225"/>
                      <a:pt x="14631" y="8359"/>
                      <a:pt x="14793" y="8359"/>
                    </a:cubicBezTo>
                    <a:cubicBezTo>
                      <a:pt x="14954" y="8359"/>
                      <a:pt x="15089" y="8225"/>
                      <a:pt x="15089" y="8063"/>
                    </a:cubicBezTo>
                    <a:lnTo>
                      <a:pt x="15089" y="3783"/>
                    </a:lnTo>
                    <a:cubicBezTo>
                      <a:pt x="15089" y="3607"/>
                      <a:pt x="14954" y="3487"/>
                      <a:pt x="14793" y="3487"/>
                    </a:cubicBezTo>
                    <a:lnTo>
                      <a:pt x="12962" y="3487"/>
                    </a:lnTo>
                    <a:lnTo>
                      <a:pt x="12962" y="889"/>
                    </a:lnTo>
                    <a:cubicBezTo>
                      <a:pt x="12962" y="404"/>
                      <a:pt x="12572" y="0"/>
                      <a:pt x="1207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75" name="Google Shape;1486;p48">
                <a:extLst>
                  <a:ext uri="{FF2B5EF4-FFF2-40B4-BE49-F238E27FC236}">
                    <a16:creationId xmlns:a16="http://schemas.microsoft.com/office/drawing/2014/main" id="{61EE56A1-53D8-404D-9E2B-E8ACCB18642C}"/>
                  </a:ext>
                </a:extLst>
              </p:cNvPr>
              <p:cNvSpPr/>
              <p:nvPr/>
            </p:nvSpPr>
            <p:spPr>
              <a:xfrm>
                <a:off x="7801138" y="2345400"/>
                <a:ext cx="244625" cy="49825"/>
              </a:xfrm>
              <a:custGeom>
                <a:avLst/>
                <a:gdLst/>
                <a:ahLst/>
                <a:cxnLst/>
                <a:rect l="l" t="t" r="r" b="b"/>
                <a:pathLst>
                  <a:path w="9785" h="1993" extrusionOk="0">
                    <a:moveTo>
                      <a:pt x="9193" y="579"/>
                    </a:moveTo>
                    <a:lnTo>
                      <a:pt x="9193" y="1413"/>
                    </a:lnTo>
                    <a:lnTo>
                      <a:pt x="592" y="1413"/>
                    </a:lnTo>
                    <a:lnTo>
                      <a:pt x="592" y="579"/>
                    </a:lnTo>
                    <a:close/>
                    <a:moveTo>
                      <a:pt x="296" y="1"/>
                    </a:moveTo>
                    <a:cubicBezTo>
                      <a:pt x="135" y="1"/>
                      <a:pt x="0" y="121"/>
                      <a:pt x="0" y="297"/>
                    </a:cubicBezTo>
                    <a:lnTo>
                      <a:pt x="0" y="1709"/>
                    </a:lnTo>
                    <a:cubicBezTo>
                      <a:pt x="0" y="1871"/>
                      <a:pt x="135" y="1993"/>
                      <a:pt x="296" y="1993"/>
                    </a:cubicBezTo>
                    <a:lnTo>
                      <a:pt x="9489" y="1993"/>
                    </a:lnTo>
                    <a:cubicBezTo>
                      <a:pt x="9650" y="1993"/>
                      <a:pt x="9785" y="1871"/>
                      <a:pt x="9785" y="1709"/>
                    </a:cubicBezTo>
                    <a:lnTo>
                      <a:pt x="9785" y="297"/>
                    </a:lnTo>
                    <a:cubicBezTo>
                      <a:pt x="9785" y="121"/>
                      <a:pt x="9650" y="1"/>
                      <a:pt x="948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76" name="Google Shape;1487;p48">
                <a:extLst>
                  <a:ext uri="{FF2B5EF4-FFF2-40B4-BE49-F238E27FC236}">
                    <a16:creationId xmlns:a16="http://schemas.microsoft.com/office/drawing/2014/main" id="{15FCFD39-96B0-4360-8397-A8152BD35D14}"/>
                  </a:ext>
                </a:extLst>
              </p:cNvPr>
              <p:cNvSpPr/>
              <p:nvPr/>
            </p:nvSpPr>
            <p:spPr>
              <a:xfrm>
                <a:off x="7801138" y="2427825"/>
                <a:ext cx="244625" cy="147400"/>
              </a:xfrm>
              <a:custGeom>
                <a:avLst/>
                <a:gdLst/>
                <a:ahLst/>
                <a:cxnLst/>
                <a:rect l="l" t="t" r="r" b="b"/>
                <a:pathLst>
                  <a:path w="9785" h="5896" extrusionOk="0">
                    <a:moveTo>
                      <a:pt x="8762" y="593"/>
                    </a:moveTo>
                    <a:lnTo>
                      <a:pt x="8116" y="1239"/>
                    </a:lnTo>
                    <a:lnTo>
                      <a:pt x="7497" y="1239"/>
                    </a:lnTo>
                    <a:cubicBezTo>
                      <a:pt x="7335" y="1239"/>
                      <a:pt x="7201" y="1373"/>
                      <a:pt x="7201" y="1535"/>
                    </a:cubicBezTo>
                    <a:cubicBezTo>
                      <a:pt x="7201" y="1697"/>
                      <a:pt x="7335" y="1831"/>
                      <a:pt x="7497" y="1831"/>
                    </a:cubicBezTo>
                    <a:lnTo>
                      <a:pt x="7538" y="1831"/>
                    </a:lnTo>
                    <a:lnTo>
                      <a:pt x="6326" y="3042"/>
                    </a:lnTo>
                    <a:lnTo>
                      <a:pt x="5330" y="2046"/>
                    </a:lnTo>
                    <a:cubicBezTo>
                      <a:pt x="5269" y="1986"/>
                      <a:pt x="5192" y="1956"/>
                      <a:pt x="5116" y="1956"/>
                    </a:cubicBezTo>
                    <a:cubicBezTo>
                      <a:pt x="5040" y="1956"/>
                      <a:pt x="4966" y="1986"/>
                      <a:pt x="4912" y="2046"/>
                    </a:cubicBezTo>
                    <a:lnTo>
                      <a:pt x="3755" y="3191"/>
                    </a:lnTo>
                    <a:cubicBezTo>
                      <a:pt x="3647" y="3312"/>
                      <a:pt x="3647" y="3500"/>
                      <a:pt x="3755" y="3608"/>
                    </a:cubicBezTo>
                    <a:cubicBezTo>
                      <a:pt x="3816" y="3669"/>
                      <a:pt x="3893" y="3699"/>
                      <a:pt x="3969" y="3699"/>
                    </a:cubicBezTo>
                    <a:cubicBezTo>
                      <a:pt x="4045" y="3699"/>
                      <a:pt x="4119" y="3669"/>
                      <a:pt x="4173" y="3608"/>
                    </a:cubicBezTo>
                    <a:lnTo>
                      <a:pt x="5115" y="2666"/>
                    </a:lnTo>
                    <a:lnTo>
                      <a:pt x="6111" y="3662"/>
                    </a:lnTo>
                    <a:cubicBezTo>
                      <a:pt x="6165" y="3729"/>
                      <a:pt x="6245" y="3756"/>
                      <a:pt x="6326" y="3756"/>
                    </a:cubicBezTo>
                    <a:cubicBezTo>
                      <a:pt x="6393" y="3756"/>
                      <a:pt x="6474" y="3729"/>
                      <a:pt x="6528" y="3662"/>
                    </a:cubicBezTo>
                    <a:lnTo>
                      <a:pt x="7954" y="2249"/>
                    </a:lnTo>
                    <a:lnTo>
                      <a:pt x="7954" y="2276"/>
                    </a:lnTo>
                    <a:cubicBezTo>
                      <a:pt x="7954" y="2450"/>
                      <a:pt x="8076" y="2572"/>
                      <a:pt x="8250" y="2572"/>
                    </a:cubicBezTo>
                    <a:cubicBezTo>
                      <a:pt x="8412" y="2572"/>
                      <a:pt x="8534" y="2450"/>
                      <a:pt x="8534" y="2276"/>
                    </a:cubicBezTo>
                    <a:lnTo>
                      <a:pt x="8534" y="1657"/>
                    </a:lnTo>
                    <a:lnTo>
                      <a:pt x="9193" y="997"/>
                    </a:lnTo>
                    <a:lnTo>
                      <a:pt x="9193" y="5304"/>
                    </a:lnTo>
                    <a:lnTo>
                      <a:pt x="592" y="5304"/>
                    </a:lnTo>
                    <a:lnTo>
                      <a:pt x="592" y="593"/>
                    </a:lnTo>
                    <a:close/>
                    <a:moveTo>
                      <a:pt x="296" y="1"/>
                    </a:moveTo>
                    <a:cubicBezTo>
                      <a:pt x="135" y="1"/>
                      <a:pt x="0" y="135"/>
                      <a:pt x="0" y="297"/>
                    </a:cubicBezTo>
                    <a:lnTo>
                      <a:pt x="0" y="5600"/>
                    </a:lnTo>
                    <a:cubicBezTo>
                      <a:pt x="0" y="5761"/>
                      <a:pt x="135" y="5896"/>
                      <a:pt x="296" y="5896"/>
                    </a:cubicBezTo>
                    <a:lnTo>
                      <a:pt x="9489" y="5896"/>
                    </a:lnTo>
                    <a:cubicBezTo>
                      <a:pt x="9650" y="5896"/>
                      <a:pt x="9785" y="5761"/>
                      <a:pt x="9785" y="5600"/>
                    </a:cubicBezTo>
                    <a:lnTo>
                      <a:pt x="9785" y="297"/>
                    </a:lnTo>
                    <a:cubicBezTo>
                      <a:pt x="9785" y="135"/>
                      <a:pt x="9650" y="1"/>
                      <a:pt x="948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80" name="Google Shape;1488;p48">
                <a:extLst>
                  <a:ext uri="{FF2B5EF4-FFF2-40B4-BE49-F238E27FC236}">
                    <a16:creationId xmlns:a16="http://schemas.microsoft.com/office/drawing/2014/main" id="{2B949812-9EBC-4E9B-93E3-84B0EACB9962}"/>
                  </a:ext>
                </a:extLst>
              </p:cNvPr>
              <p:cNvSpPr/>
              <p:nvPr/>
            </p:nvSpPr>
            <p:spPr>
              <a:xfrm>
                <a:off x="7833088" y="2471925"/>
                <a:ext cx="44125" cy="79750"/>
              </a:xfrm>
              <a:custGeom>
                <a:avLst/>
                <a:gdLst/>
                <a:ahLst/>
                <a:cxnLst/>
                <a:rect l="l" t="t" r="r" b="b"/>
                <a:pathLst>
                  <a:path w="1765" h="3190" extrusionOk="0">
                    <a:moveTo>
                      <a:pt x="876" y="0"/>
                    </a:moveTo>
                    <a:cubicBezTo>
                      <a:pt x="714" y="0"/>
                      <a:pt x="580" y="135"/>
                      <a:pt x="580" y="296"/>
                    </a:cubicBezTo>
                    <a:cubicBezTo>
                      <a:pt x="243" y="404"/>
                      <a:pt x="0" y="713"/>
                      <a:pt x="0" y="1077"/>
                    </a:cubicBezTo>
                    <a:cubicBezTo>
                      <a:pt x="0" y="1521"/>
                      <a:pt x="391" y="1898"/>
                      <a:pt x="876" y="1898"/>
                    </a:cubicBezTo>
                    <a:cubicBezTo>
                      <a:pt x="1037" y="1898"/>
                      <a:pt x="1172" y="2005"/>
                      <a:pt x="1172" y="2140"/>
                    </a:cubicBezTo>
                    <a:cubicBezTo>
                      <a:pt x="1172" y="2274"/>
                      <a:pt x="1037" y="2382"/>
                      <a:pt x="876" y="2382"/>
                    </a:cubicBezTo>
                    <a:cubicBezTo>
                      <a:pt x="714" y="2382"/>
                      <a:pt x="580" y="2274"/>
                      <a:pt x="580" y="2140"/>
                    </a:cubicBezTo>
                    <a:cubicBezTo>
                      <a:pt x="580" y="1978"/>
                      <a:pt x="458" y="1844"/>
                      <a:pt x="283" y="1844"/>
                    </a:cubicBezTo>
                    <a:cubicBezTo>
                      <a:pt x="122" y="1844"/>
                      <a:pt x="0" y="1978"/>
                      <a:pt x="0" y="2140"/>
                    </a:cubicBezTo>
                    <a:cubicBezTo>
                      <a:pt x="0" y="2504"/>
                      <a:pt x="243" y="2800"/>
                      <a:pt x="580" y="2921"/>
                    </a:cubicBezTo>
                    <a:cubicBezTo>
                      <a:pt x="593" y="3069"/>
                      <a:pt x="727" y="3190"/>
                      <a:pt x="876" y="3190"/>
                    </a:cubicBezTo>
                    <a:cubicBezTo>
                      <a:pt x="1037" y="3190"/>
                      <a:pt x="1158" y="3069"/>
                      <a:pt x="1172" y="2921"/>
                    </a:cubicBezTo>
                    <a:cubicBezTo>
                      <a:pt x="1508" y="2800"/>
                      <a:pt x="1764" y="2504"/>
                      <a:pt x="1764" y="2140"/>
                    </a:cubicBezTo>
                    <a:cubicBezTo>
                      <a:pt x="1764" y="1682"/>
                      <a:pt x="1360" y="1305"/>
                      <a:pt x="876" y="1305"/>
                    </a:cubicBezTo>
                    <a:cubicBezTo>
                      <a:pt x="714" y="1305"/>
                      <a:pt x="580" y="1198"/>
                      <a:pt x="580" y="1077"/>
                    </a:cubicBezTo>
                    <a:cubicBezTo>
                      <a:pt x="580" y="943"/>
                      <a:pt x="714" y="835"/>
                      <a:pt x="876" y="835"/>
                    </a:cubicBezTo>
                    <a:cubicBezTo>
                      <a:pt x="1037" y="835"/>
                      <a:pt x="1172" y="943"/>
                      <a:pt x="1172" y="1077"/>
                    </a:cubicBezTo>
                    <a:cubicBezTo>
                      <a:pt x="1172" y="1239"/>
                      <a:pt x="1306" y="1359"/>
                      <a:pt x="1468" y="1359"/>
                    </a:cubicBezTo>
                    <a:cubicBezTo>
                      <a:pt x="1629" y="1359"/>
                      <a:pt x="1764" y="1239"/>
                      <a:pt x="1764" y="1077"/>
                    </a:cubicBezTo>
                    <a:cubicBezTo>
                      <a:pt x="1764" y="713"/>
                      <a:pt x="1508" y="404"/>
                      <a:pt x="1172" y="296"/>
                    </a:cubicBezTo>
                    <a:cubicBezTo>
                      <a:pt x="1172" y="135"/>
                      <a:pt x="1037" y="0"/>
                      <a:pt x="87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85" name="Google Shape;1489;p48">
                <a:extLst>
                  <a:ext uri="{FF2B5EF4-FFF2-40B4-BE49-F238E27FC236}">
                    <a16:creationId xmlns:a16="http://schemas.microsoft.com/office/drawing/2014/main" id="{5DBDCF34-1EBD-44B4-B2D9-5164B5914C27}"/>
                  </a:ext>
                </a:extLst>
              </p:cNvPr>
              <p:cNvSpPr/>
              <p:nvPr/>
            </p:nvSpPr>
            <p:spPr>
              <a:xfrm>
                <a:off x="7837113" y="2608175"/>
                <a:ext cx="205650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8226" h="594" extrusionOk="0">
                    <a:moveTo>
                      <a:pt x="297" y="1"/>
                    </a:moveTo>
                    <a:cubicBezTo>
                      <a:pt x="135" y="1"/>
                      <a:pt x="1" y="136"/>
                      <a:pt x="1" y="297"/>
                    </a:cubicBezTo>
                    <a:cubicBezTo>
                      <a:pt x="1" y="459"/>
                      <a:pt x="135" y="593"/>
                      <a:pt x="297" y="593"/>
                    </a:cubicBezTo>
                    <a:lnTo>
                      <a:pt x="7929" y="593"/>
                    </a:lnTo>
                    <a:cubicBezTo>
                      <a:pt x="8091" y="593"/>
                      <a:pt x="8225" y="459"/>
                      <a:pt x="8225" y="297"/>
                    </a:cubicBezTo>
                    <a:cubicBezTo>
                      <a:pt x="8225" y="136"/>
                      <a:pt x="8091" y="1"/>
                      <a:pt x="792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86" name="Google Shape;1490;p48">
                <a:extLst>
                  <a:ext uri="{FF2B5EF4-FFF2-40B4-BE49-F238E27FC236}">
                    <a16:creationId xmlns:a16="http://schemas.microsoft.com/office/drawing/2014/main" id="{864AEE04-018C-49A2-856E-AF79B238515B}"/>
                  </a:ext>
                </a:extLst>
              </p:cNvPr>
              <p:cNvSpPr/>
              <p:nvPr/>
            </p:nvSpPr>
            <p:spPr>
              <a:xfrm>
                <a:off x="7803138" y="2608175"/>
                <a:ext cx="14850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4" h="594" extrusionOk="0">
                    <a:moveTo>
                      <a:pt x="297" y="1"/>
                    </a:moveTo>
                    <a:cubicBezTo>
                      <a:pt x="216" y="1"/>
                      <a:pt x="148" y="28"/>
                      <a:pt x="95" y="82"/>
                    </a:cubicBezTo>
                    <a:cubicBezTo>
                      <a:pt x="41" y="136"/>
                      <a:pt x="1" y="216"/>
                      <a:pt x="1" y="297"/>
                    </a:cubicBezTo>
                    <a:cubicBezTo>
                      <a:pt x="1" y="378"/>
                      <a:pt x="41" y="446"/>
                      <a:pt x="95" y="499"/>
                    </a:cubicBezTo>
                    <a:cubicBezTo>
                      <a:pt x="148" y="553"/>
                      <a:pt x="216" y="593"/>
                      <a:pt x="297" y="593"/>
                    </a:cubicBezTo>
                    <a:cubicBezTo>
                      <a:pt x="378" y="593"/>
                      <a:pt x="459" y="553"/>
                      <a:pt x="512" y="499"/>
                    </a:cubicBezTo>
                    <a:cubicBezTo>
                      <a:pt x="566" y="446"/>
                      <a:pt x="593" y="378"/>
                      <a:pt x="593" y="297"/>
                    </a:cubicBezTo>
                    <a:cubicBezTo>
                      <a:pt x="593" y="216"/>
                      <a:pt x="566" y="136"/>
                      <a:pt x="512" y="82"/>
                    </a:cubicBezTo>
                    <a:cubicBezTo>
                      <a:pt x="459" y="28"/>
                      <a:pt x="378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0" name="Google Shape;1476;p48">
              <a:extLst>
                <a:ext uri="{FF2B5EF4-FFF2-40B4-BE49-F238E27FC236}">
                  <a16:creationId xmlns:a16="http://schemas.microsoft.com/office/drawing/2014/main" id="{9B28378D-15F4-4C66-AF95-7B79CC50E82E}"/>
                </a:ext>
              </a:extLst>
            </p:cNvPr>
            <p:cNvGrpSpPr/>
            <p:nvPr/>
          </p:nvGrpSpPr>
          <p:grpSpPr>
            <a:xfrm>
              <a:off x="562480" y="2779397"/>
              <a:ext cx="556591" cy="556518"/>
              <a:chOff x="7761413" y="1591025"/>
              <a:chExt cx="377225" cy="377175"/>
            </a:xfrm>
            <a:solidFill>
              <a:srgbClr val="456CB4"/>
            </a:solidFill>
          </p:grpSpPr>
          <p:sp>
            <p:nvSpPr>
              <p:cNvPr id="91" name="Google Shape;1477;p48">
                <a:extLst>
                  <a:ext uri="{FF2B5EF4-FFF2-40B4-BE49-F238E27FC236}">
                    <a16:creationId xmlns:a16="http://schemas.microsoft.com/office/drawing/2014/main" id="{80D533BE-6D99-49BC-A2D5-6D2E65061032}"/>
                  </a:ext>
                </a:extLst>
              </p:cNvPr>
              <p:cNvSpPr/>
              <p:nvPr/>
            </p:nvSpPr>
            <p:spPr>
              <a:xfrm>
                <a:off x="7761413" y="1829900"/>
                <a:ext cx="112075" cy="138300"/>
              </a:xfrm>
              <a:custGeom>
                <a:avLst/>
                <a:gdLst/>
                <a:ahLst/>
                <a:cxnLst/>
                <a:rect l="l" t="t" r="r" b="b"/>
                <a:pathLst>
                  <a:path w="4483" h="5532" extrusionOk="0">
                    <a:moveTo>
                      <a:pt x="3352" y="579"/>
                    </a:moveTo>
                    <a:cubicBezTo>
                      <a:pt x="3648" y="579"/>
                      <a:pt x="3890" y="821"/>
                      <a:pt x="3890" y="1117"/>
                    </a:cubicBezTo>
                    <a:cubicBezTo>
                      <a:pt x="3890" y="1413"/>
                      <a:pt x="3648" y="1642"/>
                      <a:pt x="3352" y="1642"/>
                    </a:cubicBezTo>
                    <a:lnTo>
                      <a:pt x="1118" y="1642"/>
                    </a:lnTo>
                    <a:cubicBezTo>
                      <a:pt x="821" y="1642"/>
                      <a:pt x="593" y="1413"/>
                      <a:pt x="593" y="1117"/>
                    </a:cubicBezTo>
                    <a:cubicBezTo>
                      <a:pt x="593" y="821"/>
                      <a:pt x="821" y="579"/>
                      <a:pt x="1118" y="579"/>
                    </a:cubicBezTo>
                    <a:close/>
                    <a:moveTo>
                      <a:pt x="3352" y="2235"/>
                    </a:moveTo>
                    <a:cubicBezTo>
                      <a:pt x="3648" y="2235"/>
                      <a:pt x="3890" y="2477"/>
                      <a:pt x="3890" y="2759"/>
                    </a:cubicBezTo>
                    <a:cubicBezTo>
                      <a:pt x="3890" y="3055"/>
                      <a:pt x="3648" y="3297"/>
                      <a:pt x="3352" y="3297"/>
                    </a:cubicBezTo>
                    <a:lnTo>
                      <a:pt x="1118" y="3297"/>
                    </a:lnTo>
                    <a:cubicBezTo>
                      <a:pt x="821" y="3297"/>
                      <a:pt x="593" y="3055"/>
                      <a:pt x="593" y="2759"/>
                    </a:cubicBezTo>
                    <a:cubicBezTo>
                      <a:pt x="593" y="2477"/>
                      <a:pt x="821" y="2235"/>
                      <a:pt x="1118" y="2235"/>
                    </a:cubicBezTo>
                    <a:close/>
                    <a:moveTo>
                      <a:pt x="3352" y="3890"/>
                    </a:moveTo>
                    <a:cubicBezTo>
                      <a:pt x="3648" y="3890"/>
                      <a:pt x="3890" y="4119"/>
                      <a:pt x="3890" y="4415"/>
                    </a:cubicBezTo>
                    <a:cubicBezTo>
                      <a:pt x="3890" y="4711"/>
                      <a:pt x="3648" y="4940"/>
                      <a:pt x="3352" y="4940"/>
                    </a:cubicBezTo>
                    <a:lnTo>
                      <a:pt x="1118" y="4940"/>
                    </a:lnTo>
                    <a:cubicBezTo>
                      <a:pt x="821" y="4940"/>
                      <a:pt x="593" y="4711"/>
                      <a:pt x="593" y="4415"/>
                    </a:cubicBezTo>
                    <a:cubicBezTo>
                      <a:pt x="593" y="4119"/>
                      <a:pt x="821" y="3890"/>
                      <a:pt x="1118" y="3890"/>
                    </a:cubicBezTo>
                    <a:close/>
                    <a:moveTo>
                      <a:pt x="1118" y="0"/>
                    </a:moveTo>
                    <a:cubicBezTo>
                      <a:pt x="498" y="0"/>
                      <a:pt x="1" y="498"/>
                      <a:pt x="1" y="1117"/>
                    </a:cubicBezTo>
                    <a:cubicBezTo>
                      <a:pt x="1" y="1440"/>
                      <a:pt x="136" y="1736"/>
                      <a:pt x="364" y="1939"/>
                    </a:cubicBezTo>
                    <a:cubicBezTo>
                      <a:pt x="136" y="2140"/>
                      <a:pt x="1" y="2436"/>
                      <a:pt x="1" y="2759"/>
                    </a:cubicBezTo>
                    <a:cubicBezTo>
                      <a:pt x="1" y="3096"/>
                      <a:pt x="136" y="3378"/>
                      <a:pt x="364" y="3594"/>
                    </a:cubicBezTo>
                    <a:cubicBezTo>
                      <a:pt x="136" y="3796"/>
                      <a:pt x="1" y="4092"/>
                      <a:pt x="1" y="4415"/>
                    </a:cubicBezTo>
                    <a:cubicBezTo>
                      <a:pt x="1" y="5034"/>
                      <a:pt x="498" y="5532"/>
                      <a:pt x="1118" y="5532"/>
                    </a:cubicBezTo>
                    <a:lnTo>
                      <a:pt x="3352" y="5532"/>
                    </a:lnTo>
                    <a:cubicBezTo>
                      <a:pt x="3971" y="5532"/>
                      <a:pt x="4482" y="5034"/>
                      <a:pt x="4482" y="4415"/>
                    </a:cubicBezTo>
                    <a:cubicBezTo>
                      <a:pt x="4482" y="4092"/>
                      <a:pt x="4335" y="3796"/>
                      <a:pt x="4120" y="3594"/>
                    </a:cubicBezTo>
                    <a:cubicBezTo>
                      <a:pt x="4335" y="3378"/>
                      <a:pt x="4482" y="3096"/>
                      <a:pt x="4482" y="2759"/>
                    </a:cubicBezTo>
                    <a:cubicBezTo>
                      <a:pt x="4482" y="2436"/>
                      <a:pt x="4335" y="2140"/>
                      <a:pt x="4120" y="1939"/>
                    </a:cubicBezTo>
                    <a:cubicBezTo>
                      <a:pt x="4335" y="1736"/>
                      <a:pt x="4482" y="1440"/>
                      <a:pt x="4482" y="1117"/>
                    </a:cubicBezTo>
                    <a:cubicBezTo>
                      <a:pt x="4482" y="498"/>
                      <a:pt x="3971" y="0"/>
                      <a:pt x="335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Google Shape;1478;p48">
                <a:extLst>
                  <a:ext uri="{FF2B5EF4-FFF2-40B4-BE49-F238E27FC236}">
                    <a16:creationId xmlns:a16="http://schemas.microsoft.com/office/drawing/2014/main" id="{2A4CB295-CD53-486E-AAB6-67CDCF3E2423}"/>
                  </a:ext>
                </a:extLst>
              </p:cNvPr>
              <p:cNvSpPr/>
              <p:nvPr/>
            </p:nvSpPr>
            <p:spPr>
              <a:xfrm>
                <a:off x="7838138" y="1591025"/>
                <a:ext cx="300500" cy="377175"/>
              </a:xfrm>
              <a:custGeom>
                <a:avLst/>
                <a:gdLst/>
                <a:ahLst/>
                <a:cxnLst/>
                <a:rect l="l" t="t" r="r" b="b"/>
                <a:pathLst>
                  <a:path w="12020" h="15087" extrusionOk="0">
                    <a:moveTo>
                      <a:pt x="1198" y="591"/>
                    </a:moveTo>
                    <a:cubicBezTo>
                      <a:pt x="1697" y="591"/>
                      <a:pt x="2786" y="658"/>
                      <a:pt x="3446" y="1318"/>
                    </a:cubicBezTo>
                    <a:cubicBezTo>
                      <a:pt x="3958" y="1816"/>
                      <a:pt x="4119" y="2556"/>
                      <a:pt x="4159" y="3108"/>
                    </a:cubicBezTo>
                    <a:lnTo>
                      <a:pt x="3244" y="2192"/>
                    </a:lnTo>
                    <a:cubicBezTo>
                      <a:pt x="3190" y="2139"/>
                      <a:pt x="3116" y="2112"/>
                      <a:pt x="3040" y="2112"/>
                    </a:cubicBezTo>
                    <a:cubicBezTo>
                      <a:pt x="2965" y="2112"/>
                      <a:pt x="2888" y="2139"/>
                      <a:pt x="2827" y="2192"/>
                    </a:cubicBezTo>
                    <a:cubicBezTo>
                      <a:pt x="2720" y="2314"/>
                      <a:pt x="2720" y="2503"/>
                      <a:pt x="2827" y="2610"/>
                    </a:cubicBezTo>
                    <a:lnTo>
                      <a:pt x="3782" y="3565"/>
                    </a:lnTo>
                    <a:cubicBezTo>
                      <a:pt x="3217" y="3538"/>
                      <a:pt x="2423" y="3404"/>
                      <a:pt x="1898" y="2879"/>
                    </a:cubicBezTo>
                    <a:cubicBezTo>
                      <a:pt x="1225" y="2233"/>
                      <a:pt x="1185" y="1103"/>
                      <a:pt x="1198" y="591"/>
                    </a:cubicBezTo>
                    <a:close/>
                    <a:moveTo>
                      <a:pt x="7739" y="591"/>
                    </a:moveTo>
                    <a:cubicBezTo>
                      <a:pt x="7753" y="1103"/>
                      <a:pt x="7713" y="2233"/>
                      <a:pt x="7054" y="2879"/>
                    </a:cubicBezTo>
                    <a:cubicBezTo>
                      <a:pt x="6528" y="3391"/>
                      <a:pt x="5735" y="3538"/>
                      <a:pt x="5169" y="3565"/>
                    </a:cubicBezTo>
                    <a:lnTo>
                      <a:pt x="6138" y="2596"/>
                    </a:lnTo>
                    <a:cubicBezTo>
                      <a:pt x="6246" y="2489"/>
                      <a:pt x="6246" y="2300"/>
                      <a:pt x="6138" y="2180"/>
                    </a:cubicBezTo>
                    <a:cubicBezTo>
                      <a:pt x="6077" y="2126"/>
                      <a:pt x="6000" y="2099"/>
                      <a:pt x="5924" y="2099"/>
                    </a:cubicBezTo>
                    <a:cubicBezTo>
                      <a:pt x="5848" y="2099"/>
                      <a:pt x="5774" y="2126"/>
                      <a:pt x="5721" y="2180"/>
                    </a:cubicBezTo>
                    <a:lnTo>
                      <a:pt x="4778" y="3122"/>
                    </a:lnTo>
                    <a:cubicBezTo>
                      <a:pt x="4832" y="2569"/>
                      <a:pt x="4994" y="1816"/>
                      <a:pt x="5492" y="1318"/>
                    </a:cubicBezTo>
                    <a:cubicBezTo>
                      <a:pt x="6151" y="685"/>
                      <a:pt x="7201" y="591"/>
                      <a:pt x="7713" y="591"/>
                    </a:cubicBezTo>
                    <a:close/>
                    <a:moveTo>
                      <a:pt x="11427" y="9663"/>
                    </a:moveTo>
                    <a:lnTo>
                      <a:pt x="11427" y="11668"/>
                    </a:lnTo>
                    <a:lnTo>
                      <a:pt x="7592" y="11668"/>
                    </a:lnTo>
                    <a:cubicBezTo>
                      <a:pt x="7040" y="11668"/>
                      <a:pt x="6596" y="11224"/>
                      <a:pt x="6596" y="10672"/>
                    </a:cubicBezTo>
                    <a:cubicBezTo>
                      <a:pt x="6596" y="10121"/>
                      <a:pt x="7040" y="9663"/>
                      <a:pt x="7592" y="9663"/>
                    </a:cubicBezTo>
                    <a:close/>
                    <a:moveTo>
                      <a:pt x="1237" y="1"/>
                    </a:moveTo>
                    <a:cubicBezTo>
                      <a:pt x="1070" y="1"/>
                      <a:pt x="955" y="9"/>
                      <a:pt x="916" y="12"/>
                    </a:cubicBezTo>
                    <a:cubicBezTo>
                      <a:pt x="835" y="26"/>
                      <a:pt x="767" y="53"/>
                      <a:pt x="714" y="107"/>
                    </a:cubicBezTo>
                    <a:cubicBezTo>
                      <a:pt x="660" y="161"/>
                      <a:pt x="633" y="227"/>
                      <a:pt x="633" y="295"/>
                    </a:cubicBezTo>
                    <a:cubicBezTo>
                      <a:pt x="606" y="550"/>
                      <a:pt x="458" y="2300"/>
                      <a:pt x="1481" y="3310"/>
                    </a:cubicBezTo>
                    <a:cubicBezTo>
                      <a:pt x="2235" y="4050"/>
                      <a:pt x="3379" y="4158"/>
                      <a:pt x="4025" y="4158"/>
                    </a:cubicBezTo>
                    <a:lnTo>
                      <a:pt x="4173" y="4158"/>
                    </a:lnTo>
                    <a:lnTo>
                      <a:pt x="4173" y="6257"/>
                    </a:lnTo>
                    <a:lnTo>
                      <a:pt x="1467" y="6257"/>
                    </a:lnTo>
                    <a:cubicBezTo>
                      <a:pt x="660" y="6257"/>
                      <a:pt x="1" y="6917"/>
                      <a:pt x="1" y="7725"/>
                    </a:cubicBezTo>
                    <a:lnTo>
                      <a:pt x="1" y="8734"/>
                    </a:lnTo>
                    <a:cubicBezTo>
                      <a:pt x="1" y="8895"/>
                      <a:pt x="121" y="9030"/>
                      <a:pt x="283" y="9030"/>
                    </a:cubicBezTo>
                    <a:cubicBezTo>
                      <a:pt x="458" y="9030"/>
                      <a:pt x="579" y="8895"/>
                      <a:pt x="579" y="8734"/>
                    </a:cubicBezTo>
                    <a:lnTo>
                      <a:pt x="579" y="7725"/>
                    </a:lnTo>
                    <a:cubicBezTo>
                      <a:pt x="579" y="7240"/>
                      <a:pt x="983" y="6837"/>
                      <a:pt x="1467" y="6837"/>
                    </a:cubicBezTo>
                    <a:lnTo>
                      <a:pt x="10539" y="6837"/>
                    </a:lnTo>
                    <a:cubicBezTo>
                      <a:pt x="11024" y="6837"/>
                      <a:pt x="11427" y="7240"/>
                      <a:pt x="11427" y="7725"/>
                    </a:cubicBezTo>
                    <a:lnTo>
                      <a:pt x="11427" y="9084"/>
                    </a:lnTo>
                    <a:lnTo>
                      <a:pt x="7592" y="9084"/>
                    </a:lnTo>
                    <a:cubicBezTo>
                      <a:pt x="6717" y="9084"/>
                      <a:pt x="6004" y="9798"/>
                      <a:pt x="6004" y="10672"/>
                    </a:cubicBezTo>
                    <a:cubicBezTo>
                      <a:pt x="6004" y="11547"/>
                      <a:pt x="6717" y="12260"/>
                      <a:pt x="7592" y="12260"/>
                    </a:cubicBezTo>
                    <a:lnTo>
                      <a:pt x="11427" y="12260"/>
                    </a:lnTo>
                    <a:lnTo>
                      <a:pt x="11427" y="13620"/>
                    </a:lnTo>
                    <a:cubicBezTo>
                      <a:pt x="11427" y="14105"/>
                      <a:pt x="11024" y="14495"/>
                      <a:pt x="10539" y="14495"/>
                    </a:cubicBezTo>
                    <a:lnTo>
                      <a:pt x="3594" y="14495"/>
                    </a:lnTo>
                    <a:cubicBezTo>
                      <a:pt x="3432" y="14495"/>
                      <a:pt x="3298" y="14629"/>
                      <a:pt x="3298" y="14791"/>
                    </a:cubicBezTo>
                    <a:cubicBezTo>
                      <a:pt x="3298" y="14952"/>
                      <a:pt x="3432" y="15087"/>
                      <a:pt x="3594" y="15087"/>
                    </a:cubicBezTo>
                    <a:lnTo>
                      <a:pt x="10539" y="15087"/>
                    </a:lnTo>
                    <a:cubicBezTo>
                      <a:pt x="11347" y="15087"/>
                      <a:pt x="12020" y="14428"/>
                      <a:pt x="12020" y="13620"/>
                    </a:cubicBezTo>
                    <a:lnTo>
                      <a:pt x="12020" y="11964"/>
                    </a:lnTo>
                    <a:lnTo>
                      <a:pt x="12020" y="9380"/>
                    </a:lnTo>
                    <a:lnTo>
                      <a:pt x="12020" y="7725"/>
                    </a:lnTo>
                    <a:cubicBezTo>
                      <a:pt x="12020" y="6917"/>
                      <a:pt x="11347" y="6257"/>
                      <a:pt x="10539" y="6257"/>
                    </a:cubicBezTo>
                    <a:lnTo>
                      <a:pt x="4765" y="6257"/>
                    </a:lnTo>
                    <a:lnTo>
                      <a:pt x="4765" y="4158"/>
                    </a:lnTo>
                    <a:lnTo>
                      <a:pt x="4927" y="4158"/>
                    </a:lnTo>
                    <a:cubicBezTo>
                      <a:pt x="5559" y="4158"/>
                      <a:pt x="6704" y="4050"/>
                      <a:pt x="7457" y="3310"/>
                    </a:cubicBezTo>
                    <a:cubicBezTo>
                      <a:pt x="8480" y="2300"/>
                      <a:pt x="8346" y="564"/>
                      <a:pt x="8319" y="295"/>
                    </a:cubicBezTo>
                    <a:cubicBezTo>
                      <a:pt x="8305" y="227"/>
                      <a:pt x="8278" y="161"/>
                      <a:pt x="8224" y="107"/>
                    </a:cubicBezTo>
                    <a:cubicBezTo>
                      <a:pt x="8170" y="53"/>
                      <a:pt x="8103" y="26"/>
                      <a:pt x="8036" y="26"/>
                    </a:cubicBezTo>
                    <a:cubicBezTo>
                      <a:pt x="8001" y="23"/>
                      <a:pt x="7877" y="13"/>
                      <a:pt x="7694" y="13"/>
                    </a:cubicBezTo>
                    <a:cubicBezTo>
                      <a:pt x="7098" y="13"/>
                      <a:pt x="5881" y="118"/>
                      <a:pt x="5088" y="900"/>
                    </a:cubicBezTo>
                    <a:cubicBezTo>
                      <a:pt x="4805" y="1170"/>
                      <a:pt x="4604" y="1507"/>
                      <a:pt x="4469" y="1843"/>
                    </a:cubicBezTo>
                    <a:cubicBezTo>
                      <a:pt x="4335" y="1507"/>
                      <a:pt x="4146" y="1170"/>
                      <a:pt x="3863" y="900"/>
                    </a:cubicBezTo>
                    <a:cubicBezTo>
                      <a:pt x="3056" y="104"/>
                      <a:pt x="1824" y="1"/>
                      <a:pt x="12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93" name="Google Shape;1479;p48">
                <a:extLst>
                  <a:ext uri="{FF2B5EF4-FFF2-40B4-BE49-F238E27FC236}">
                    <a16:creationId xmlns:a16="http://schemas.microsoft.com/office/drawing/2014/main" id="{E9225DC8-C81A-4E8D-9928-11E87557F1D9}"/>
                  </a:ext>
                </a:extLst>
              </p:cNvPr>
              <p:cNvSpPr/>
              <p:nvPr/>
            </p:nvSpPr>
            <p:spPr>
              <a:xfrm>
                <a:off x="7888938" y="1953375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1"/>
                    </a:moveTo>
                    <a:cubicBezTo>
                      <a:pt x="216" y="1"/>
                      <a:pt x="135" y="41"/>
                      <a:pt x="81" y="95"/>
                    </a:cubicBezTo>
                    <a:cubicBezTo>
                      <a:pt x="28" y="149"/>
                      <a:pt x="1" y="216"/>
                      <a:pt x="1" y="297"/>
                    </a:cubicBezTo>
                    <a:cubicBezTo>
                      <a:pt x="1" y="377"/>
                      <a:pt x="28" y="458"/>
                      <a:pt x="81" y="512"/>
                    </a:cubicBezTo>
                    <a:cubicBezTo>
                      <a:pt x="135" y="566"/>
                      <a:pt x="216" y="593"/>
                      <a:pt x="284" y="593"/>
                    </a:cubicBezTo>
                    <a:cubicBezTo>
                      <a:pt x="365" y="593"/>
                      <a:pt x="445" y="566"/>
                      <a:pt x="499" y="512"/>
                    </a:cubicBezTo>
                    <a:cubicBezTo>
                      <a:pt x="553" y="458"/>
                      <a:pt x="580" y="377"/>
                      <a:pt x="580" y="297"/>
                    </a:cubicBezTo>
                    <a:cubicBezTo>
                      <a:pt x="580" y="216"/>
                      <a:pt x="553" y="149"/>
                      <a:pt x="499" y="95"/>
                    </a:cubicBezTo>
                    <a:cubicBezTo>
                      <a:pt x="445" y="41"/>
                      <a:pt x="365" y="1"/>
                      <a:pt x="28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94" name="Google Shape;1480;p48">
                <a:extLst>
                  <a:ext uri="{FF2B5EF4-FFF2-40B4-BE49-F238E27FC236}">
                    <a16:creationId xmlns:a16="http://schemas.microsoft.com/office/drawing/2014/main" id="{DDE6A54A-F7DA-4248-96EF-C65DA87AF19D}"/>
                  </a:ext>
                </a:extLst>
              </p:cNvPr>
              <p:cNvSpPr/>
              <p:nvPr/>
            </p:nvSpPr>
            <p:spPr>
              <a:xfrm>
                <a:off x="8021863" y="1850400"/>
                <a:ext cx="14825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94" extrusionOk="0">
                    <a:moveTo>
                      <a:pt x="297" y="1"/>
                    </a:moveTo>
                    <a:cubicBezTo>
                      <a:pt x="216" y="1"/>
                      <a:pt x="135" y="28"/>
                      <a:pt x="81" y="82"/>
                    </a:cubicBezTo>
                    <a:cubicBezTo>
                      <a:pt x="28" y="135"/>
                      <a:pt x="1" y="216"/>
                      <a:pt x="1" y="297"/>
                    </a:cubicBezTo>
                    <a:cubicBezTo>
                      <a:pt x="1" y="378"/>
                      <a:pt x="28" y="446"/>
                      <a:pt x="81" y="499"/>
                    </a:cubicBezTo>
                    <a:cubicBezTo>
                      <a:pt x="135" y="553"/>
                      <a:pt x="216" y="593"/>
                      <a:pt x="297" y="593"/>
                    </a:cubicBezTo>
                    <a:cubicBezTo>
                      <a:pt x="378" y="593"/>
                      <a:pt x="444" y="553"/>
                      <a:pt x="498" y="499"/>
                    </a:cubicBezTo>
                    <a:cubicBezTo>
                      <a:pt x="552" y="446"/>
                      <a:pt x="593" y="378"/>
                      <a:pt x="593" y="297"/>
                    </a:cubicBezTo>
                    <a:cubicBezTo>
                      <a:pt x="593" y="216"/>
                      <a:pt x="552" y="135"/>
                      <a:pt x="498" y="82"/>
                    </a:cubicBezTo>
                    <a:cubicBezTo>
                      <a:pt x="444" y="28"/>
                      <a:pt x="378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95" name="Google Shape;1481;p48">
                <a:extLst>
                  <a:ext uri="{FF2B5EF4-FFF2-40B4-BE49-F238E27FC236}">
                    <a16:creationId xmlns:a16="http://schemas.microsoft.com/office/drawing/2014/main" id="{243B9E28-F7E6-42DA-AC89-2BEC2943A86A}"/>
                  </a:ext>
                </a:extLst>
              </p:cNvPr>
              <p:cNvSpPr/>
              <p:nvPr/>
            </p:nvSpPr>
            <p:spPr>
              <a:xfrm>
                <a:off x="7880863" y="1786150"/>
                <a:ext cx="8652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3461" h="593" extrusionOk="0">
                    <a:moveTo>
                      <a:pt x="284" y="1"/>
                    </a:moveTo>
                    <a:cubicBezTo>
                      <a:pt x="122" y="1"/>
                      <a:pt x="1" y="135"/>
                      <a:pt x="1" y="297"/>
                    </a:cubicBezTo>
                    <a:cubicBezTo>
                      <a:pt x="1" y="458"/>
                      <a:pt x="122" y="593"/>
                      <a:pt x="284" y="593"/>
                    </a:cubicBezTo>
                    <a:lnTo>
                      <a:pt x="3164" y="593"/>
                    </a:lnTo>
                    <a:cubicBezTo>
                      <a:pt x="3326" y="593"/>
                      <a:pt x="3460" y="458"/>
                      <a:pt x="3460" y="297"/>
                    </a:cubicBezTo>
                    <a:cubicBezTo>
                      <a:pt x="3460" y="135"/>
                      <a:pt x="3326" y="1"/>
                      <a:pt x="316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96" name="Google Shape;1482;p48">
                <a:extLst>
                  <a:ext uri="{FF2B5EF4-FFF2-40B4-BE49-F238E27FC236}">
                    <a16:creationId xmlns:a16="http://schemas.microsoft.com/office/drawing/2014/main" id="{29345E25-DBB9-4C22-A878-F6260EFD9CC8}"/>
                  </a:ext>
                </a:extLst>
              </p:cNvPr>
              <p:cNvSpPr/>
              <p:nvPr/>
            </p:nvSpPr>
            <p:spPr>
              <a:xfrm>
                <a:off x="7982488" y="1786150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1"/>
                    </a:moveTo>
                    <a:cubicBezTo>
                      <a:pt x="216" y="1"/>
                      <a:pt x="135" y="40"/>
                      <a:pt x="81" y="94"/>
                    </a:cubicBezTo>
                    <a:cubicBezTo>
                      <a:pt x="27" y="148"/>
                      <a:pt x="0" y="216"/>
                      <a:pt x="0" y="297"/>
                    </a:cubicBezTo>
                    <a:cubicBezTo>
                      <a:pt x="0" y="378"/>
                      <a:pt x="27" y="458"/>
                      <a:pt x="81" y="512"/>
                    </a:cubicBezTo>
                    <a:cubicBezTo>
                      <a:pt x="135" y="566"/>
                      <a:pt x="216" y="593"/>
                      <a:pt x="284" y="593"/>
                    </a:cubicBezTo>
                    <a:cubicBezTo>
                      <a:pt x="364" y="593"/>
                      <a:pt x="445" y="566"/>
                      <a:pt x="499" y="512"/>
                    </a:cubicBezTo>
                    <a:cubicBezTo>
                      <a:pt x="553" y="458"/>
                      <a:pt x="580" y="378"/>
                      <a:pt x="580" y="297"/>
                    </a:cubicBezTo>
                    <a:cubicBezTo>
                      <a:pt x="580" y="216"/>
                      <a:pt x="553" y="148"/>
                      <a:pt x="499" y="94"/>
                    </a:cubicBezTo>
                    <a:cubicBezTo>
                      <a:pt x="445" y="40"/>
                      <a:pt x="364" y="1"/>
                      <a:pt x="28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7" name="Google Shape;1570;p49">
              <a:extLst>
                <a:ext uri="{FF2B5EF4-FFF2-40B4-BE49-F238E27FC236}">
                  <a16:creationId xmlns:a16="http://schemas.microsoft.com/office/drawing/2014/main" id="{482A8357-07F4-4966-9A6F-A8335A5FD964}"/>
                </a:ext>
              </a:extLst>
            </p:cNvPr>
            <p:cNvGrpSpPr/>
            <p:nvPr/>
          </p:nvGrpSpPr>
          <p:grpSpPr>
            <a:xfrm>
              <a:off x="440303" y="5428723"/>
              <a:ext cx="663468" cy="592500"/>
              <a:chOff x="4005138" y="3753950"/>
              <a:chExt cx="377925" cy="337500"/>
            </a:xfrm>
            <a:solidFill>
              <a:srgbClr val="0EA89F"/>
            </a:solidFill>
          </p:grpSpPr>
          <p:sp>
            <p:nvSpPr>
              <p:cNvPr id="98" name="Google Shape;1571;p49">
                <a:extLst>
                  <a:ext uri="{FF2B5EF4-FFF2-40B4-BE49-F238E27FC236}">
                    <a16:creationId xmlns:a16="http://schemas.microsoft.com/office/drawing/2014/main" id="{6B87BFC1-A0AC-42EF-ADD2-689D48095FC8}"/>
                  </a:ext>
                </a:extLst>
              </p:cNvPr>
              <p:cNvSpPr/>
              <p:nvPr/>
            </p:nvSpPr>
            <p:spPr>
              <a:xfrm>
                <a:off x="4005138" y="3864325"/>
                <a:ext cx="377925" cy="227125"/>
              </a:xfrm>
              <a:custGeom>
                <a:avLst/>
                <a:gdLst/>
                <a:ahLst/>
                <a:cxnLst/>
                <a:rect l="l" t="t" r="r" b="b"/>
                <a:pathLst>
                  <a:path w="15117" h="9085" extrusionOk="0">
                    <a:moveTo>
                      <a:pt x="8845" y="592"/>
                    </a:moveTo>
                    <a:cubicBezTo>
                      <a:pt x="8979" y="592"/>
                      <a:pt x="9100" y="686"/>
                      <a:pt x="9141" y="821"/>
                    </a:cubicBezTo>
                    <a:lnTo>
                      <a:pt x="9611" y="2840"/>
                    </a:lnTo>
                    <a:lnTo>
                      <a:pt x="5519" y="2840"/>
                    </a:lnTo>
                    <a:lnTo>
                      <a:pt x="5991" y="821"/>
                    </a:lnTo>
                    <a:cubicBezTo>
                      <a:pt x="6031" y="686"/>
                      <a:pt x="6139" y="592"/>
                      <a:pt x="6287" y="592"/>
                    </a:cubicBezTo>
                    <a:close/>
                    <a:moveTo>
                      <a:pt x="7861" y="3419"/>
                    </a:moveTo>
                    <a:cubicBezTo>
                      <a:pt x="7849" y="3459"/>
                      <a:pt x="7835" y="3486"/>
                      <a:pt x="7835" y="3513"/>
                    </a:cubicBezTo>
                    <a:lnTo>
                      <a:pt x="7565" y="4670"/>
                    </a:lnTo>
                    <a:lnTo>
                      <a:pt x="7283" y="3513"/>
                    </a:lnTo>
                    <a:cubicBezTo>
                      <a:pt x="7283" y="3486"/>
                      <a:pt x="7269" y="3459"/>
                      <a:pt x="7256" y="3419"/>
                    </a:cubicBezTo>
                    <a:close/>
                    <a:moveTo>
                      <a:pt x="6422" y="3419"/>
                    </a:moveTo>
                    <a:cubicBezTo>
                      <a:pt x="6569" y="3419"/>
                      <a:pt x="6677" y="3513"/>
                      <a:pt x="6718" y="3647"/>
                    </a:cubicBezTo>
                    <a:lnTo>
                      <a:pt x="7188" y="5666"/>
                    </a:lnTo>
                    <a:lnTo>
                      <a:pt x="3097" y="5666"/>
                    </a:lnTo>
                    <a:lnTo>
                      <a:pt x="3568" y="3647"/>
                    </a:lnTo>
                    <a:cubicBezTo>
                      <a:pt x="3608" y="3513"/>
                      <a:pt x="3716" y="3419"/>
                      <a:pt x="3864" y="3419"/>
                    </a:cubicBezTo>
                    <a:close/>
                    <a:moveTo>
                      <a:pt x="11267" y="3419"/>
                    </a:moveTo>
                    <a:cubicBezTo>
                      <a:pt x="11402" y="3419"/>
                      <a:pt x="11510" y="3513"/>
                      <a:pt x="11549" y="3647"/>
                    </a:cubicBezTo>
                    <a:lnTo>
                      <a:pt x="12021" y="5666"/>
                    </a:lnTo>
                    <a:lnTo>
                      <a:pt x="7929" y="5666"/>
                    </a:lnTo>
                    <a:lnTo>
                      <a:pt x="8400" y="3647"/>
                    </a:lnTo>
                    <a:cubicBezTo>
                      <a:pt x="8441" y="3513"/>
                      <a:pt x="8561" y="3419"/>
                      <a:pt x="8696" y="3419"/>
                    </a:cubicBezTo>
                    <a:close/>
                    <a:moveTo>
                      <a:pt x="10271" y="6245"/>
                    </a:moveTo>
                    <a:cubicBezTo>
                      <a:pt x="10271" y="6285"/>
                      <a:pt x="10257" y="6312"/>
                      <a:pt x="10244" y="6339"/>
                    </a:cubicBezTo>
                    <a:lnTo>
                      <a:pt x="9975" y="7497"/>
                    </a:lnTo>
                    <a:lnTo>
                      <a:pt x="9706" y="6339"/>
                    </a:lnTo>
                    <a:cubicBezTo>
                      <a:pt x="9706" y="6312"/>
                      <a:pt x="9692" y="6285"/>
                      <a:pt x="9679" y="6245"/>
                    </a:cubicBezTo>
                    <a:close/>
                    <a:moveTo>
                      <a:pt x="5453" y="6245"/>
                    </a:moveTo>
                    <a:cubicBezTo>
                      <a:pt x="5439" y="6285"/>
                      <a:pt x="5426" y="6312"/>
                      <a:pt x="5426" y="6339"/>
                    </a:cubicBezTo>
                    <a:lnTo>
                      <a:pt x="5143" y="7511"/>
                    </a:lnTo>
                    <a:lnTo>
                      <a:pt x="4873" y="6339"/>
                    </a:lnTo>
                    <a:cubicBezTo>
                      <a:pt x="4860" y="6312"/>
                      <a:pt x="4860" y="6285"/>
                      <a:pt x="4846" y="6245"/>
                    </a:cubicBezTo>
                    <a:close/>
                    <a:moveTo>
                      <a:pt x="4012" y="6245"/>
                    </a:moveTo>
                    <a:cubicBezTo>
                      <a:pt x="4147" y="6245"/>
                      <a:pt x="4268" y="6339"/>
                      <a:pt x="4295" y="6474"/>
                    </a:cubicBezTo>
                    <a:lnTo>
                      <a:pt x="4766" y="8493"/>
                    </a:lnTo>
                    <a:lnTo>
                      <a:pt x="688" y="8493"/>
                    </a:lnTo>
                    <a:lnTo>
                      <a:pt x="823" y="7900"/>
                    </a:lnTo>
                    <a:lnTo>
                      <a:pt x="2276" y="7900"/>
                    </a:lnTo>
                    <a:cubicBezTo>
                      <a:pt x="2438" y="7900"/>
                      <a:pt x="2572" y="7766"/>
                      <a:pt x="2572" y="7604"/>
                    </a:cubicBezTo>
                    <a:cubicBezTo>
                      <a:pt x="2572" y="7443"/>
                      <a:pt x="2438" y="7308"/>
                      <a:pt x="2276" y="7308"/>
                    </a:cubicBezTo>
                    <a:lnTo>
                      <a:pt x="957" y="7308"/>
                    </a:lnTo>
                    <a:lnTo>
                      <a:pt x="1159" y="6474"/>
                    </a:lnTo>
                    <a:cubicBezTo>
                      <a:pt x="1185" y="6339"/>
                      <a:pt x="1307" y="6245"/>
                      <a:pt x="1442" y="6245"/>
                    </a:cubicBezTo>
                    <a:close/>
                    <a:moveTo>
                      <a:pt x="8845" y="6245"/>
                    </a:moveTo>
                    <a:cubicBezTo>
                      <a:pt x="8979" y="6245"/>
                      <a:pt x="9100" y="6339"/>
                      <a:pt x="9127" y="6474"/>
                    </a:cubicBezTo>
                    <a:lnTo>
                      <a:pt x="9611" y="8493"/>
                    </a:lnTo>
                    <a:lnTo>
                      <a:pt x="5519" y="8493"/>
                    </a:lnTo>
                    <a:lnTo>
                      <a:pt x="5991" y="6474"/>
                    </a:lnTo>
                    <a:cubicBezTo>
                      <a:pt x="6018" y="6339"/>
                      <a:pt x="6139" y="6245"/>
                      <a:pt x="6273" y="6245"/>
                    </a:cubicBezTo>
                    <a:close/>
                    <a:moveTo>
                      <a:pt x="13676" y="6245"/>
                    </a:moveTo>
                    <a:cubicBezTo>
                      <a:pt x="13811" y="6245"/>
                      <a:pt x="13932" y="6339"/>
                      <a:pt x="13959" y="6474"/>
                    </a:cubicBezTo>
                    <a:lnTo>
                      <a:pt x="14430" y="8493"/>
                    </a:lnTo>
                    <a:lnTo>
                      <a:pt x="10352" y="8493"/>
                    </a:lnTo>
                    <a:lnTo>
                      <a:pt x="10823" y="6474"/>
                    </a:lnTo>
                    <a:cubicBezTo>
                      <a:pt x="10849" y="6339"/>
                      <a:pt x="10971" y="6245"/>
                      <a:pt x="11106" y="6245"/>
                    </a:cubicBezTo>
                    <a:close/>
                    <a:moveTo>
                      <a:pt x="6287" y="0"/>
                    </a:moveTo>
                    <a:cubicBezTo>
                      <a:pt x="5869" y="0"/>
                      <a:pt x="5519" y="282"/>
                      <a:pt x="5426" y="686"/>
                    </a:cubicBezTo>
                    <a:lnTo>
                      <a:pt x="4914" y="2840"/>
                    </a:lnTo>
                    <a:lnTo>
                      <a:pt x="3864" y="2840"/>
                    </a:lnTo>
                    <a:cubicBezTo>
                      <a:pt x="3447" y="2840"/>
                      <a:pt x="3097" y="3109"/>
                      <a:pt x="3003" y="3513"/>
                    </a:cubicBezTo>
                    <a:lnTo>
                      <a:pt x="2492" y="5666"/>
                    </a:lnTo>
                    <a:lnTo>
                      <a:pt x="1442" y="5666"/>
                    </a:lnTo>
                    <a:cubicBezTo>
                      <a:pt x="1038" y="5666"/>
                      <a:pt x="674" y="5949"/>
                      <a:pt x="580" y="6339"/>
                    </a:cubicBezTo>
                    <a:lnTo>
                      <a:pt x="28" y="8722"/>
                    </a:lnTo>
                    <a:cubicBezTo>
                      <a:pt x="1" y="8803"/>
                      <a:pt x="28" y="8896"/>
                      <a:pt x="82" y="8964"/>
                    </a:cubicBezTo>
                    <a:cubicBezTo>
                      <a:pt x="136" y="9045"/>
                      <a:pt x="230" y="9085"/>
                      <a:pt x="311" y="9085"/>
                    </a:cubicBezTo>
                    <a:lnTo>
                      <a:pt x="14807" y="9085"/>
                    </a:lnTo>
                    <a:cubicBezTo>
                      <a:pt x="14901" y="9085"/>
                      <a:pt x="14982" y="9045"/>
                      <a:pt x="15036" y="8964"/>
                    </a:cubicBezTo>
                    <a:cubicBezTo>
                      <a:pt x="15090" y="8896"/>
                      <a:pt x="15117" y="8803"/>
                      <a:pt x="15090" y="8722"/>
                    </a:cubicBezTo>
                    <a:lnTo>
                      <a:pt x="14537" y="6339"/>
                    </a:lnTo>
                    <a:cubicBezTo>
                      <a:pt x="14444" y="5949"/>
                      <a:pt x="14094" y="5666"/>
                      <a:pt x="13676" y="5666"/>
                    </a:cubicBezTo>
                    <a:lnTo>
                      <a:pt x="12626" y="5666"/>
                    </a:lnTo>
                    <a:lnTo>
                      <a:pt x="12115" y="3513"/>
                    </a:lnTo>
                    <a:cubicBezTo>
                      <a:pt x="12021" y="3109"/>
                      <a:pt x="11671" y="2840"/>
                      <a:pt x="11267" y="2840"/>
                    </a:cubicBezTo>
                    <a:lnTo>
                      <a:pt x="10217" y="2840"/>
                    </a:lnTo>
                    <a:lnTo>
                      <a:pt x="9706" y="686"/>
                    </a:lnTo>
                    <a:cubicBezTo>
                      <a:pt x="9611" y="282"/>
                      <a:pt x="9261" y="0"/>
                      <a:pt x="884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99" name="Google Shape;1572;p49">
                <a:extLst>
                  <a:ext uri="{FF2B5EF4-FFF2-40B4-BE49-F238E27FC236}">
                    <a16:creationId xmlns:a16="http://schemas.microsoft.com/office/drawing/2014/main" id="{98133276-F3AB-437F-9A25-B3C7317FC1C8}"/>
                  </a:ext>
                </a:extLst>
              </p:cNvPr>
              <p:cNvSpPr/>
              <p:nvPr/>
            </p:nvSpPr>
            <p:spPr>
              <a:xfrm>
                <a:off x="4186863" y="3780525"/>
                <a:ext cx="14500" cy="43450"/>
              </a:xfrm>
              <a:custGeom>
                <a:avLst/>
                <a:gdLst/>
                <a:ahLst/>
                <a:cxnLst/>
                <a:rect l="l" t="t" r="r" b="b"/>
                <a:pathLst>
                  <a:path w="580" h="1738" extrusionOk="0">
                    <a:moveTo>
                      <a:pt x="296" y="0"/>
                    </a:moveTo>
                    <a:cubicBezTo>
                      <a:pt x="135" y="0"/>
                      <a:pt x="0" y="135"/>
                      <a:pt x="0" y="296"/>
                    </a:cubicBezTo>
                    <a:lnTo>
                      <a:pt x="0" y="1441"/>
                    </a:lnTo>
                    <a:cubicBezTo>
                      <a:pt x="0" y="1602"/>
                      <a:pt x="135" y="1737"/>
                      <a:pt x="296" y="1737"/>
                    </a:cubicBezTo>
                    <a:cubicBezTo>
                      <a:pt x="458" y="1737"/>
                      <a:pt x="580" y="1602"/>
                      <a:pt x="580" y="1441"/>
                    </a:cubicBezTo>
                    <a:lnTo>
                      <a:pt x="580" y="296"/>
                    </a:lnTo>
                    <a:cubicBezTo>
                      <a:pt x="580" y="135"/>
                      <a:pt x="458" y="0"/>
                      <a:pt x="29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0" name="Google Shape;1573;p49">
                <a:extLst>
                  <a:ext uri="{FF2B5EF4-FFF2-40B4-BE49-F238E27FC236}">
                    <a16:creationId xmlns:a16="http://schemas.microsoft.com/office/drawing/2014/main" id="{255FDBE0-0C6E-41DA-B804-FADDB54C6BFD}"/>
                  </a:ext>
                </a:extLst>
              </p:cNvPr>
              <p:cNvSpPr/>
              <p:nvPr/>
            </p:nvSpPr>
            <p:spPr>
              <a:xfrm>
                <a:off x="4186863" y="3753950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96" y="0"/>
                    </a:moveTo>
                    <a:cubicBezTo>
                      <a:pt x="216" y="0"/>
                      <a:pt x="135" y="27"/>
                      <a:pt x="81" y="94"/>
                    </a:cubicBezTo>
                    <a:cubicBezTo>
                      <a:pt x="27" y="148"/>
                      <a:pt x="0" y="216"/>
                      <a:pt x="0" y="297"/>
                    </a:cubicBezTo>
                    <a:cubicBezTo>
                      <a:pt x="0" y="377"/>
                      <a:pt x="27" y="444"/>
                      <a:pt x="81" y="498"/>
                    </a:cubicBezTo>
                    <a:cubicBezTo>
                      <a:pt x="135" y="566"/>
                      <a:pt x="216" y="593"/>
                      <a:pt x="296" y="593"/>
                    </a:cubicBezTo>
                    <a:cubicBezTo>
                      <a:pt x="364" y="593"/>
                      <a:pt x="445" y="566"/>
                      <a:pt x="499" y="498"/>
                    </a:cubicBezTo>
                    <a:cubicBezTo>
                      <a:pt x="553" y="444"/>
                      <a:pt x="580" y="377"/>
                      <a:pt x="580" y="297"/>
                    </a:cubicBezTo>
                    <a:cubicBezTo>
                      <a:pt x="580" y="216"/>
                      <a:pt x="553" y="148"/>
                      <a:pt x="499" y="94"/>
                    </a:cubicBezTo>
                    <a:cubicBezTo>
                      <a:pt x="445" y="27"/>
                      <a:pt x="364" y="0"/>
                      <a:pt x="29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1" name="Google Shape;1574;p49">
                <a:extLst>
                  <a:ext uri="{FF2B5EF4-FFF2-40B4-BE49-F238E27FC236}">
                    <a16:creationId xmlns:a16="http://schemas.microsoft.com/office/drawing/2014/main" id="{E26BE1F6-D3A8-4DDE-B24A-D9577DBF4DF1}"/>
                  </a:ext>
                </a:extLst>
              </p:cNvPr>
              <p:cNvSpPr/>
              <p:nvPr/>
            </p:nvSpPr>
            <p:spPr>
              <a:xfrm>
                <a:off x="4234313" y="3791950"/>
                <a:ext cx="38700" cy="37400"/>
              </a:xfrm>
              <a:custGeom>
                <a:avLst/>
                <a:gdLst/>
                <a:ahLst/>
                <a:cxnLst/>
                <a:rect l="l" t="t" r="r" b="b"/>
                <a:pathLst>
                  <a:path w="1548" h="1496" extrusionOk="0">
                    <a:moveTo>
                      <a:pt x="1227" y="1"/>
                    </a:moveTo>
                    <a:cubicBezTo>
                      <a:pt x="1151" y="1"/>
                      <a:pt x="1077" y="28"/>
                      <a:pt x="1024" y="82"/>
                    </a:cubicBezTo>
                    <a:lnTo>
                      <a:pt x="121" y="984"/>
                    </a:lnTo>
                    <a:cubicBezTo>
                      <a:pt x="1" y="1105"/>
                      <a:pt x="1" y="1293"/>
                      <a:pt x="121" y="1401"/>
                    </a:cubicBezTo>
                    <a:cubicBezTo>
                      <a:pt x="175" y="1454"/>
                      <a:pt x="256" y="1495"/>
                      <a:pt x="324" y="1495"/>
                    </a:cubicBezTo>
                    <a:cubicBezTo>
                      <a:pt x="404" y="1495"/>
                      <a:pt x="485" y="1454"/>
                      <a:pt x="539" y="1401"/>
                    </a:cubicBezTo>
                    <a:lnTo>
                      <a:pt x="1440" y="499"/>
                    </a:lnTo>
                    <a:cubicBezTo>
                      <a:pt x="1548" y="392"/>
                      <a:pt x="1548" y="203"/>
                      <a:pt x="1440" y="82"/>
                    </a:cubicBezTo>
                    <a:cubicBezTo>
                      <a:pt x="1380" y="28"/>
                      <a:pt x="1303" y="1"/>
                      <a:pt x="122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2" name="Google Shape;1575;p49">
                <a:extLst>
                  <a:ext uri="{FF2B5EF4-FFF2-40B4-BE49-F238E27FC236}">
                    <a16:creationId xmlns:a16="http://schemas.microsoft.com/office/drawing/2014/main" id="{5ED10499-F717-4D70-BBF2-B26D7D53213F}"/>
                  </a:ext>
                </a:extLst>
              </p:cNvPr>
              <p:cNvSpPr/>
              <p:nvPr/>
            </p:nvSpPr>
            <p:spPr>
              <a:xfrm>
                <a:off x="4115188" y="3791950"/>
                <a:ext cx="38725" cy="37050"/>
              </a:xfrm>
              <a:custGeom>
                <a:avLst/>
                <a:gdLst/>
                <a:ahLst/>
                <a:cxnLst/>
                <a:rect l="l" t="t" r="r" b="b"/>
                <a:pathLst>
                  <a:path w="1549" h="1482" extrusionOk="0">
                    <a:moveTo>
                      <a:pt x="325" y="1"/>
                    </a:moveTo>
                    <a:cubicBezTo>
                      <a:pt x="249" y="1"/>
                      <a:pt x="175" y="28"/>
                      <a:pt x="121" y="82"/>
                    </a:cubicBezTo>
                    <a:cubicBezTo>
                      <a:pt x="1" y="203"/>
                      <a:pt x="1" y="392"/>
                      <a:pt x="121" y="499"/>
                    </a:cubicBezTo>
                    <a:lnTo>
                      <a:pt x="1010" y="1401"/>
                    </a:lnTo>
                    <a:cubicBezTo>
                      <a:pt x="1078" y="1454"/>
                      <a:pt x="1144" y="1481"/>
                      <a:pt x="1225" y="1481"/>
                    </a:cubicBezTo>
                    <a:cubicBezTo>
                      <a:pt x="1293" y="1481"/>
                      <a:pt x="1374" y="1454"/>
                      <a:pt x="1428" y="1401"/>
                    </a:cubicBezTo>
                    <a:cubicBezTo>
                      <a:pt x="1548" y="1280"/>
                      <a:pt x="1548" y="1105"/>
                      <a:pt x="1428" y="984"/>
                    </a:cubicBezTo>
                    <a:lnTo>
                      <a:pt x="539" y="82"/>
                    </a:lnTo>
                    <a:cubicBezTo>
                      <a:pt x="478" y="28"/>
                      <a:pt x="401" y="1"/>
                      <a:pt x="325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Google Shape;1576;p49">
                <a:extLst>
                  <a:ext uri="{FF2B5EF4-FFF2-40B4-BE49-F238E27FC236}">
                    <a16:creationId xmlns:a16="http://schemas.microsoft.com/office/drawing/2014/main" id="{3CB94663-4ED7-46E4-ADCA-1C77563C919D}"/>
                  </a:ext>
                </a:extLst>
              </p:cNvPr>
              <p:cNvSpPr/>
              <p:nvPr/>
            </p:nvSpPr>
            <p:spPr>
              <a:xfrm>
                <a:off x="4085913" y="4047025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0"/>
                    </a:moveTo>
                    <a:cubicBezTo>
                      <a:pt x="216" y="0"/>
                      <a:pt x="135" y="41"/>
                      <a:pt x="81" y="95"/>
                    </a:cubicBezTo>
                    <a:cubicBezTo>
                      <a:pt x="27" y="149"/>
                      <a:pt x="0" y="216"/>
                      <a:pt x="0" y="296"/>
                    </a:cubicBezTo>
                    <a:cubicBezTo>
                      <a:pt x="0" y="377"/>
                      <a:pt x="27" y="458"/>
                      <a:pt x="81" y="512"/>
                    </a:cubicBezTo>
                    <a:cubicBezTo>
                      <a:pt x="135" y="566"/>
                      <a:pt x="216" y="592"/>
                      <a:pt x="284" y="592"/>
                    </a:cubicBezTo>
                    <a:cubicBezTo>
                      <a:pt x="364" y="592"/>
                      <a:pt x="445" y="566"/>
                      <a:pt x="499" y="512"/>
                    </a:cubicBezTo>
                    <a:cubicBezTo>
                      <a:pt x="553" y="458"/>
                      <a:pt x="580" y="377"/>
                      <a:pt x="580" y="296"/>
                    </a:cubicBezTo>
                    <a:cubicBezTo>
                      <a:pt x="580" y="216"/>
                      <a:pt x="553" y="149"/>
                      <a:pt x="499" y="95"/>
                    </a:cubicBezTo>
                    <a:cubicBezTo>
                      <a:pt x="445" y="41"/>
                      <a:pt x="364" y="0"/>
                      <a:pt x="28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05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1150882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285744" indent="-285744">
                <a:buFont typeface="Arial" panose="020B0604020202020204" pitchFamily="34" charset="0"/>
                <a:buChar char="•"/>
                <a:defRPr/>
              </a:pPr>
              <a:r>
                <a:rPr lang="en-GB" sz="900" dirty="0">
                  <a:solidFill>
                    <a:schemeClr val="tx1"/>
                  </a:solidFill>
                </a:rPr>
                <a:t>The new trading system has been successfully launched on Jan 2021</a:t>
              </a:r>
            </a:p>
            <a:p>
              <a:pPr marL="285744" indent="-285744">
                <a:buFont typeface="Arial" panose="020B0604020202020204" pitchFamily="34" charset="0"/>
                <a:buChar char="•"/>
                <a:defRPr/>
              </a:pPr>
              <a:r>
                <a:rPr lang="en-GB" sz="900" dirty="0">
                  <a:solidFill>
                    <a:schemeClr val="tx1"/>
                  </a:solidFill>
                </a:rPr>
                <a:t>Features that support MSX Strategy</a:t>
              </a:r>
              <a:endParaRPr lang="ar-OM" sz="900" dirty="0">
                <a:solidFill>
                  <a:schemeClr val="tx1"/>
                </a:solidFill>
              </a:endParaRPr>
            </a:p>
          </p:txBody>
        </p:sp>
        <p:sp>
          <p:nvSpPr>
            <p:cNvPr id="210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1090715"/>
              <a:ext cx="66476" cy="1207008"/>
            </a:xfrm>
            <a:prstGeom prst="rect">
              <a:avLst/>
            </a:prstGeom>
            <a:solidFill>
              <a:srgbClr val="6565AD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 sz="800"/>
            </a:p>
          </p:txBody>
        </p:sp>
        <p:sp>
          <p:nvSpPr>
            <p:cNvPr id="213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2501271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rtl="1"/>
              <a:endParaRPr lang="en-US" sz="900" dirty="0">
                <a:solidFill>
                  <a:schemeClr val="tx1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A new surveillance system has been launched to enhance surveillance procedures and boost market confidence</a:t>
              </a:r>
            </a:p>
            <a:p>
              <a:pPr rtl="1"/>
              <a:endParaRPr lang="ar-OM" sz="900" dirty="0">
                <a:solidFill>
                  <a:schemeClr val="tx1"/>
                </a:solidFill>
              </a:endParaRPr>
            </a:p>
          </p:txBody>
        </p:sp>
        <p:sp>
          <p:nvSpPr>
            <p:cNvPr id="214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2441104"/>
              <a:ext cx="66476" cy="1207008"/>
            </a:xfrm>
            <a:prstGeom prst="rect">
              <a:avLst/>
            </a:prstGeom>
            <a:solidFill>
              <a:srgbClr val="456CB4"/>
            </a:solidFill>
            <a:ln>
              <a:solidFill>
                <a:srgbClr val="456C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 sz="800"/>
            </a:p>
          </p:txBody>
        </p:sp>
        <p:sp>
          <p:nvSpPr>
            <p:cNvPr id="215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3824465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US" sz="900" dirty="0">
                  <a:solidFill>
                    <a:schemeClr val="tx1"/>
                  </a:solidFill>
                </a:rPr>
                <a:t>Changing the pricing mechanism from VWAP to TAL to enhance fairness and integrity in pricing 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US" sz="900" dirty="0">
                  <a:solidFill>
                    <a:schemeClr val="tx1"/>
                  </a:solidFill>
                </a:rPr>
                <a:t>May 2022</a:t>
              </a:r>
            </a:p>
          </p:txBody>
        </p:sp>
        <p:sp>
          <p:nvSpPr>
            <p:cNvPr id="216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3764298"/>
              <a:ext cx="66476" cy="1207008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 sz="800"/>
            </a:p>
          </p:txBody>
        </p:sp>
        <p:sp>
          <p:nvSpPr>
            <p:cNvPr id="217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5025" y="5194429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US" sz="900" dirty="0">
                  <a:solidFill>
                    <a:schemeClr val="tx1"/>
                  </a:solidFill>
                </a:rPr>
                <a:t>Listing workflow has been updated to incorporate CMA</a:t>
              </a:r>
              <a:endParaRPr lang="ar-OM" sz="900" dirty="0">
                <a:solidFill>
                  <a:schemeClr val="tx1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US" sz="900" dirty="0">
                  <a:solidFill>
                    <a:schemeClr val="tx1"/>
                  </a:solidFill>
                </a:rPr>
                <a:t>Facilitated listing applications’ procedures</a:t>
              </a:r>
              <a:endParaRPr lang="ar-OM" sz="900" dirty="0">
                <a:solidFill>
                  <a:schemeClr val="tx1"/>
                </a:solidFill>
              </a:endParaRPr>
            </a:p>
          </p:txBody>
        </p:sp>
        <p:sp>
          <p:nvSpPr>
            <p:cNvPr id="218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61787" y="5134262"/>
              <a:ext cx="66476" cy="1207008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 sz="800"/>
            </a:p>
          </p:txBody>
        </p:sp>
      </p:grpSp>
      <p:grpSp>
        <p:nvGrpSpPr>
          <p:cNvPr id="254" name="Group 253"/>
          <p:cNvGrpSpPr/>
          <p:nvPr/>
        </p:nvGrpSpPr>
        <p:grpSpPr>
          <a:xfrm>
            <a:off x="3193341" y="964906"/>
            <a:ext cx="2468528" cy="5250555"/>
            <a:chOff x="440303" y="1090715"/>
            <a:chExt cx="2468528" cy="5250555"/>
          </a:xfrm>
        </p:grpSpPr>
        <p:grpSp>
          <p:nvGrpSpPr>
            <p:cNvPr id="255" name="Google Shape;1469;p48">
              <a:extLst>
                <a:ext uri="{FF2B5EF4-FFF2-40B4-BE49-F238E27FC236}">
                  <a16:creationId xmlns:a16="http://schemas.microsoft.com/office/drawing/2014/main" id="{08F6D783-30F0-4809-9FE4-CD8BAF36F1F4}"/>
                </a:ext>
              </a:extLst>
            </p:cNvPr>
            <p:cNvGrpSpPr/>
            <p:nvPr/>
          </p:nvGrpSpPr>
          <p:grpSpPr>
            <a:xfrm>
              <a:off x="580139" y="1442323"/>
              <a:ext cx="586421" cy="524651"/>
              <a:chOff x="7010363" y="1611175"/>
              <a:chExt cx="376900" cy="337200"/>
            </a:xfrm>
            <a:solidFill>
              <a:srgbClr val="5B5BA8"/>
            </a:solidFill>
          </p:grpSpPr>
          <p:sp>
            <p:nvSpPr>
              <p:cNvPr id="286" name="Google Shape;1470;p48">
                <a:extLst>
                  <a:ext uri="{FF2B5EF4-FFF2-40B4-BE49-F238E27FC236}">
                    <a16:creationId xmlns:a16="http://schemas.microsoft.com/office/drawing/2014/main" id="{5603B4F0-802D-4A77-9806-3546892D8992}"/>
                  </a:ext>
                </a:extLst>
              </p:cNvPr>
              <p:cNvSpPr/>
              <p:nvPr/>
            </p:nvSpPr>
            <p:spPr>
              <a:xfrm>
                <a:off x="7171538" y="1913000"/>
                <a:ext cx="5422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593" extrusionOk="0">
                    <a:moveTo>
                      <a:pt x="297" y="0"/>
                    </a:moveTo>
                    <a:cubicBezTo>
                      <a:pt x="135" y="0"/>
                      <a:pt x="1" y="135"/>
                      <a:pt x="1" y="297"/>
                    </a:cubicBezTo>
                    <a:cubicBezTo>
                      <a:pt x="1" y="458"/>
                      <a:pt x="135" y="593"/>
                      <a:pt x="297" y="593"/>
                    </a:cubicBezTo>
                    <a:lnTo>
                      <a:pt x="1872" y="593"/>
                    </a:lnTo>
                    <a:cubicBezTo>
                      <a:pt x="2033" y="593"/>
                      <a:pt x="2168" y="458"/>
                      <a:pt x="2168" y="297"/>
                    </a:cubicBezTo>
                    <a:cubicBezTo>
                      <a:pt x="2168" y="135"/>
                      <a:pt x="2033" y="0"/>
                      <a:pt x="187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7" name="Google Shape;1471;p48">
                <a:extLst>
                  <a:ext uri="{FF2B5EF4-FFF2-40B4-BE49-F238E27FC236}">
                    <a16:creationId xmlns:a16="http://schemas.microsoft.com/office/drawing/2014/main" id="{D928E620-7A0A-4F88-BAE4-3BC28185C99E}"/>
                  </a:ext>
                </a:extLst>
              </p:cNvPr>
              <p:cNvSpPr/>
              <p:nvPr/>
            </p:nvSpPr>
            <p:spPr>
              <a:xfrm>
                <a:off x="7282263" y="1933525"/>
                <a:ext cx="14825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94" extrusionOk="0">
                    <a:moveTo>
                      <a:pt x="296" y="1"/>
                    </a:moveTo>
                    <a:cubicBezTo>
                      <a:pt x="135" y="1"/>
                      <a:pt x="0" y="136"/>
                      <a:pt x="0" y="297"/>
                    </a:cubicBezTo>
                    <a:cubicBezTo>
                      <a:pt x="0" y="459"/>
                      <a:pt x="135" y="593"/>
                      <a:pt x="296" y="593"/>
                    </a:cubicBezTo>
                    <a:cubicBezTo>
                      <a:pt x="458" y="593"/>
                      <a:pt x="593" y="459"/>
                      <a:pt x="593" y="297"/>
                    </a:cubicBezTo>
                    <a:cubicBezTo>
                      <a:pt x="593" y="136"/>
                      <a:pt x="458" y="1"/>
                      <a:pt x="296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8" name="Google Shape;1472;p48">
                <a:extLst>
                  <a:ext uri="{FF2B5EF4-FFF2-40B4-BE49-F238E27FC236}">
                    <a16:creationId xmlns:a16="http://schemas.microsoft.com/office/drawing/2014/main" id="{5CDAA81C-F00C-4F9F-8441-B31E84E95A20}"/>
                  </a:ext>
                </a:extLst>
              </p:cNvPr>
              <p:cNvSpPr/>
              <p:nvPr/>
            </p:nvSpPr>
            <p:spPr>
              <a:xfrm>
                <a:off x="7010363" y="1611175"/>
                <a:ext cx="376900" cy="337200"/>
              </a:xfrm>
              <a:custGeom>
                <a:avLst/>
                <a:gdLst/>
                <a:ahLst/>
                <a:cxnLst/>
                <a:rect l="l" t="t" r="r" b="b"/>
                <a:pathLst>
                  <a:path w="15076" h="13488" extrusionOk="0">
                    <a:moveTo>
                      <a:pt x="3998" y="9651"/>
                    </a:moveTo>
                    <a:lnTo>
                      <a:pt x="3998" y="11253"/>
                    </a:lnTo>
                    <a:lnTo>
                      <a:pt x="2935" y="11253"/>
                    </a:lnTo>
                    <a:lnTo>
                      <a:pt x="2935" y="9651"/>
                    </a:lnTo>
                    <a:close/>
                    <a:moveTo>
                      <a:pt x="6704" y="7820"/>
                    </a:moveTo>
                    <a:lnTo>
                      <a:pt x="6704" y="11253"/>
                    </a:lnTo>
                    <a:lnTo>
                      <a:pt x="5654" y="11253"/>
                    </a:lnTo>
                    <a:lnTo>
                      <a:pt x="5654" y="7820"/>
                    </a:lnTo>
                    <a:close/>
                    <a:moveTo>
                      <a:pt x="9423" y="5411"/>
                    </a:moveTo>
                    <a:lnTo>
                      <a:pt x="9423" y="11253"/>
                    </a:lnTo>
                    <a:lnTo>
                      <a:pt x="8359" y="11253"/>
                    </a:lnTo>
                    <a:lnTo>
                      <a:pt x="8359" y="5411"/>
                    </a:lnTo>
                    <a:close/>
                    <a:moveTo>
                      <a:pt x="12128" y="579"/>
                    </a:moveTo>
                    <a:lnTo>
                      <a:pt x="12128" y="11253"/>
                    </a:lnTo>
                    <a:lnTo>
                      <a:pt x="11065" y="11253"/>
                    </a:lnTo>
                    <a:lnTo>
                      <a:pt x="11065" y="579"/>
                    </a:lnTo>
                    <a:close/>
                    <a:moveTo>
                      <a:pt x="13420" y="3298"/>
                    </a:moveTo>
                    <a:cubicBezTo>
                      <a:pt x="13649" y="3298"/>
                      <a:pt x="13837" y="3500"/>
                      <a:pt x="13837" y="3755"/>
                    </a:cubicBezTo>
                    <a:lnTo>
                      <a:pt x="13837" y="11253"/>
                    </a:lnTo>
                    <a:lnTo>
                      <a:pt x="12720" y="11253"/>
                    </a:lnTo>
                    <a:lnTo>
                      <a:pt x="12720" y="3298"/>
                    </a:lnTo>
                    <a:close/>
                    <a:moveTo>
                      <a:pt x="10769" y="1"/>
                    </a:moveTo>
                    <a:cubicBezTo>
                      <a:pt x="10607" y="1"/>
                      <a:pt x="10473" y="121"/>
                      <a:pt x="10473" y="297"/>
                    </a:cubicBezTo>
                    <a:lnTo>
                      <a:pt x="10473" y="2706"/>
                    </a:lnTo>
                    <a:lnTo>
                      <a:pt x="8884" y="2706"/>
                    </a:lnTo>
                    <a:cubicBezTo>
                      <a:pt x="8723" y="2706"/>
                      <a:pt x="8588" y="2840"/>
                      <a:pt x="8588" y="3002"/>
                    </a:cubicBezTo>
                    <a:cubicBezTo>
                      <a:pt x="8588" y="3163"/>
                      <a:pt x="8723" y="3298"/>
                      <a:pt x="8884" y="3298"/>
                    </a:cubicBezTo>
                    <a:lnTo>
                      <a:pt x="10473" y="3298"/>
                    </a:lnTo>
                    <a:lnTo>
                      <a:pt x="10473" y="11253"/>
                    </a:lnTo>
                    <a:lnTo>
                      <a:pt x="10001" y="11253"/>
                    </a:lnTo>
                    <a:lnTo>
                      <a:pt x="10001" y="5115"/>
                    </a:lnTo>
                    <a:cubicBezTo>
                      <a:pt x="10001" y="4954"/>
                      <a:pt x="9880" y="4819"/>
                      <a:pt x="9719" y="4819"/>
                    </a:cubicBezTo>
                    <a:lnTo>
                      <a:pt x="8063" y="4819"/>
                    </a:lnTo>
                    <a:cubicBezTo>
                      <a:pt x="7901" y="4819"/>
                      <a:pt x="7767" y="4954"/>
                      <a:pt x="7767" y="5115"/>
                    </a:cubicBezTo>
                    <a:lnTo>
                      <a:pt x="7767" y="11253"/>
                    </a:lnTo>
                    <a:lnTo>
                      <a:pt x="7296" y="11253"/>
                    </a:lnTo>
                    <a:lnTo>
                      <a:pt x="7296" y="7524"/>
                    </a:lnTo>
                    <a:cubicBezTo>
                      <a:pt x="7296" y="7363"/>
                      <a:pt x="7161" y="7242"/>
                      <a:pt x="7000" y="7242"/>
                    </a:cubicBezTo>
                    <a:lnTo>
                      <a:pt x="5358" y="7242"/>
                    </a:lnTo>
                    <a:cubicBezTo>
                      <a:pt x="5196" y="7242"/>
                      <a:pt x="5062" y="7363"/>
                      <a:pt x="5062" y="7524"/>
                    </a:cubicBezTo>
                    <a:lnTo>
                      <a:pt x="5062" y="11253"/>
                    </a:lnTo>
                    <a:lnTo>
                      <a:pt x="4590" y="11253"/>
                    </a:lnTo>
                    <a:lnTo>
                      <a:pt x="4590" y="9355"/>
                    </a:lnTo>
                    <a:cubicBezTo>
                      <a:pt x="4590" y="9193"/>
                      <a:pt x="4456" y="9058"/>
                      <a:pt x="4294" y="9058"/>
                    </a:cubicBezTo>
                    <a:lnTo>
                      <a:pt x="2639" y="9058"/>
                    </a:lnTo>
                    <a:cubicBezTo>
                      <a:pt x="2477" y="9058"/>
                      <a:pt x="2356" y="9193"/>
                      <a:pt x="2356" y="9355"/>
                    </a:cubicBezTo>
                    <a:lnTo>
                      <a:pt x="2356" y="11253"/>
                    </a:lnTo>
                    <a:lnTo>
                      <a:pt x="1239" y="11253"/>
                    </a:lnTo>
                    <a:lnTo>
                      <a:pt x="1239" y="8211"/>
                    </a:lnTo>
                    <a:cubicBezTo>
                      <a:pt x="1239" y="8050"/>
                      <a:pt x="1105" y="7915"/>
                      <a:pt x="943" y="7915"/>
                    </a:cubicBezTo>
                    <a:cubicBezTo>
                      <a:pt x="782" y="7915"/>
                      <a:pt x="647" y="8050"/>
                      <a:pt x="647" y="8211"/>
                    </a:cubicBezTo>
                    <a:lnTo>
                      <a:pt x="647" y="11253"/>
                    </a:lnTo>
                    <a:lnTo>
                      <a:pt x="297" y="11253"/>
                    </a:lnTo>
                    <a:cubicBezTo>
                      <a:pt x="122" y="11253"/>
                      <a:pt x="1" y="11373"/>
                      <a:pt x="1" y="11549"/>
                    </a:cubicBezTo>
                    <a:lnTo>
                      <a:pt x="1" y="12046"/>
                    </a:lnTo>
                    <a:cubicBezTo>
                      <a:pt x="1" y="12841"/>
                      <a:pt x="647" y="13487"/>
                      <a:pt x="1441" y="13487"/>
                    </a:cubicBezTo>
                    <a:lnTo>
                      <a:pt x="9893" y="13487"/>
                    </a:lnTo>
                    <a:cubicBezTo>
                      <a:pt x="10055" y="13487"/>
                      <a:pt x="10189" y="13353"/>
                      <a:pt x="10189" y="13191"/>
                    </a:cubicBezTo>
                    <a:cubicBezTo>
                      <a:pt x="10189" y="13030"/>
                      <a:pt x="10055" y="12895"/>
                      <a:pt x="9893" y="12895"/>
                    </a:cubicBezTo>
                    <a:lnTo>
                      <a:pt x="1441" y="12895"/>
                    </a:lnTo>
                    <a:cubicBezTo>
                      <a:pt x="970" y="12895"/>
                      <a:pt x="579" y="12518"/>
                      <a:pt x="579" y="12046"/>
                    </a:cubicBezTo>
                    <a:lnTo>
                      <a:pt x="579" y="11831"/>
                    </a:lnTo>
                    <a:lnTo>
                      <a:pt x="14484" y="11831"/>
                    </a:lnTo>
                    <a:lnTo>
                      <a:pt x="14484" y="12046"/>
                    </a:lnTo>
                    <a:cubicBezTo>
                      <a:pt x="14484" y="12518"/>
                      <a:pt x="14107" y="12895"/>
                      <a:pt x="13635" y="12895"/>
                    </a:cubicBezTo>
                    <a:lnTo>
                      <a:pt x="12438" y="12895"/>
                    </a:lnTo>
                    <a:cubicBezTo>
                      <a:pt x="12276" y="12895"/>
                      <a:pt x="12142" y="13030"/>
                      <a:pt x="12142" y="13191"/>
                    </a:cubicBezTo>
                    <a:cubicBezTo>
                      <a:pt x="12142" y="13353"/>
                      <a:pt x="12276" y="13487"/>
                      <a:pt x="12438" y="13487"/>
                    </a:cubicBezTo>
                    <a:lnTo>
                      <a:pt x="13635" y="13487"/>
                    </a:lnTo>
                    <a:cubicBezTo>
                      <a:pt x="14430" y="13487"/>
                      <a:pt x="15076" y="12841"/>
                      <a:pt x="15076" y="12046"/>
                    </a:cubicBezTo>
                    <a:lnTo>
                      <a:pt x="15076" y="11549"/>
                    </a:lnTo>
                    <a:cubicBezTo>
                      <a:pt x="15076" y="11373"/>
                      <a:pt x="14941" y="11253"/>
                      <a:pt x="14780" y="11253"/>
                    </a:cubicBezTo>
                    <a:lnTo>
                      <a:pt x="14430" y="11253"/>
                    </a:lnTo>
                    <a:lnTo>
                      <a:pt x="14430" y="3755"/>
                    </a:lnTo>
                    <a:cubicBezTo>
                      <a:pt x="14430" y="3177"/>
                      <a:pt x="13972" y="2706"/>
                      <a:pt x="13420" y="2706"/>
                    </a:cubicBezTo>
                    <a:lnTo>
                      <a:pt x="12720" y="2706"/>
                    </a:lnTo>
                    <a:lnTo>
                      <a:pt x="12720" y="297"/>
                    </a:lnTo>
                    <a:cubicBezTo>
                      <a:pt x="12720" y="121"/>
                      <a:pt x="12585" y="1"/>
                      <a:pt x="1242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9" name="Google Shape;1473;p48">
                <a:extLst>
                  <a:ext uri="{FF2B5EF4-FFF2-40B4-BE49-F238E27FC236}">
                    <a16:creationId xmlns:a16="http://schemas.microsoft.com/office/drawing/2014/main" id="{507A6E29-7122-470B-BE2B-C05925AB70E9}"/>
                  </a:ext>
                </a:extLst>
              </p:cNvPr>
              <p:cNvSpPr/>
              <p:nvPr/>
            </p:nvSpPr>
            <p:spPr>
              <a:xfrm>
                <a:off x="7026513" y="1611175"/>
                <a:ext cx="179725" cy="153125"/>
              </a:xfrm>
              <a:custGeom>
                <a:avLst/>
                <a:gdLst/>
                <a:ahLst/>
                <a:cxnLst/>
                <a:rect l="l" t="t" r="r" b="b"/>
                <a:pathLst>
                  <a:path w="7189" h="6125" extrusionOk="0">
                    <a:moveTo>
                      <a:pt x="4416" y="579"/>
                    </a:moveTo>
                    <a:cubicBezTo>
                      <a:pt x="5613" y="579"/>
                      <a:pt x="6596" y="1562"/>
                      <a:pt x="6596" y="2759"/>
                    </a:cubicBezTo>
                    <a:cubicBezTo>
                      <a:pt x="6596" y="3971"/>
                      <a:pt x="5613" y="4940"/>
                      <a:pt x="4416" y="4940"/>
                    </a:cubicBezTo>
                    <a:cubicBezTo>
                      <a:pt x="3217" y="4940"/>
                      <a:pt x="2235" y="3971"/>
                      <a:pt x="2235" y="2759"/>
                    </a:cubicBezTo>
                    <a:cubicBezTo>
                      <a:pt x="2235" y="1562"/>
                      <a:pt x="3217" y="579"/>
                      <a:pt x="4416" y="579"/>
                    </a:cubicBezTo>
                    <a:close/>
                    <a:moveTo>
                      <a:pt x="4416" y="1"/>
                    </a:moveTo>
                    <a:cubicBezTo>
                      <a:pt x="2908" y="1"/>
                      <a:pt x="1670" y="1212"/>
                      <a:pt x="1643" y="2706"/>
                    </a:cubicBezTo>
                    <a:lnTo>
                      <a:pt x="1010" y="2706"/>
                    </a:lnTo>
                    <a:cubicBezTo>
                      <a:pt x="459" y="2706"/>
                      <a:pt x="1" y="3177"/>
                      <a:pt x="1" y="3755"/>
                    </a:cubicBezTo>
                    <a:lnTo>
                      <a:pt x="1" y="5828"/>
                    </a:lnTo>
                    <a:cubicBezTo>
                      <a:pt x="1" y="5990"/>
                      <a:pt x="136" y="6124"/>
                      <a:pt x="297" y="6124"/>
                    </a:cubicBezTo>
                    <a:cubicBezTo>
                      <a:pt x="459" y="6124"/>
                      <a:pt x="593" y="5990"/>
                      <a:pt x="593" y="5828"/>
                    </a:cubicBezTo>
                    <a:lnTo>
                      <a:pt x="593" y="3755"/>
                    </a:lnTo>
                    <a:cubicBezTo>
                      <a:pt x="593" y="3500"/>
                      <a:pt x="782" y="3298"/>
                      <a:pt x="1010" y="3298"/>
                    </a:cubicBezTo>
                    <a:lnTo>
                      <a:pt x="1697" y="3298"/>
                    </a:lnTo>
                    <a:cubicBezTo>
                      <a:pt x="1939" y="4563"/>
                      <a:pt x="3070" y="5532"/>
                      <a:pt x="4416" y="5532"/>
                    </a:cubicBezTo>
                    <a:cubicBezTo>
                      <a:pt x="5936" y="5532"/>
                      <a:pt x="7188" y="4294"/>
                      <a:pt x="7188" y="2759"/>
                    </a:cubicBezTo>
                    <a:cubicBezTo>
                      <a:pt x="7188" y="1239"/>
                      <a:pt x="5936" y="1"/>
                      <a:pt x="4416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0" name="Google Shape;1474;p48">
                <a:extLst>
                  <a:ext uri="{FF2B5EF4-FFF2-40B4-BE49-F238E27FC236}">
                    <a16:creationId xmlns:a16="http://schemas.microsoft.com/office/drawing/2014/main" id="{79ADD3E2-25CD-4663-9F01-8EFE1034F571}"/>
                  </a:ext>
                </a:extLst>
              </p:cNvPr>
              <p:cNvSpPr/>
              <p:nvPr/>
            </p:nvSpPr>
            <p:spPr>
              <a:xfrm>
                <a:off x="7026513" y="1778400"/>
                <a:ext cx="1485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94" h="593" extrusionOk="0">
                    <a:moveTo>
                      <a:pt x="297" y="1"/>
                    </a:moveTo>
                    <a:cubicBezTo>
                      <a:pt x="216" y="1"/>
                      <a:pt x="136" y="41"/>
                      <a:pt x="82" y="95"/>
                    </a:cubicBezTo>
                    <a:cubicBezTo>
                      <a:pt x="28" y="149"/>
                      <a:pt x="1" y="216"/>
                      <a:pt x="1" y="297"/>
                    </a:cubicBezTo>
                    <a:cubicBezTo>
                      <a:pt x="1" y="377"/>
                      <a:pt x="28" y="445"/>
                      <a:pt x="82" y="512"/>
                    </a:cubicBezTo>
                    <a:cubicBezTo>
                      <a:pt x="136" y="566"/>
                      <a:pt x="216" y="593"/>
                      <a:pt x="297" y="593"/>
                    </a:cubicBezTo>
                    <a:cubicBezTo>
                      <a:pt x="364" y="593"/>
                      <a:pt x="445" y="566"/>
                      <a:pt x="498" y="512"/>
                    </a:cubicBezTo>
                    <a:cubicBezTo>
                      <a:pt x="552" y="445"/>
                      <a:pt x="593" y="377"/>
                      <a:pt x="593" y="297"/>
                    </a:cubicBezTo>
                    <a:cubicBezTo>
                      <a:pt x="593" y="216"/>
                      <a:pt x="552" y="149"/>
                      <a:pt x="498" y="95"/>
                    </a:cubicBezTo>
                    <a:cubicBezTo>
                      <a:pt x="445" y="41"/>
                      <a:pt x="364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1" name="Google Shape;1475;p48">
                <a:extLst>
                  <a:ext uri="{FF2B5EF4-FFF2-40B4-BE49-F238E27FC236}">
                    <a16:creationId xmlns:a16="http://schemas.microsoft.com/office/drawing/2014/main" id="{AADA5B48-0698-44F4-8FC3-517DFCB7ABF4}"/>
                  </a:ext>
                </a:extLst>
              </p:cNvPr>
              <p:cNvSpPr/>
              <p:nvPr/>
            </p:nvSpPr>
            <p:spPr>
              <a:xfrm>
                <a:off x="7114688" y="1640800"/>
                <a:ext cx="44100" cy="79425"/>
              </a:xfrm>
              <a:custGeom>
                <a:avLst/>
                <a:gdLst/>
                <a:ahLst/>
                <a:cxnLst/>
                <a:rect l="l" t="t" r="r" b="b"/>
                <a:pathLst>
                  <a:path w="1764" h="3177" extrusionOk="0">
                    <a:moveTo>
                      <a:pt x="889" y="0"/>
                    </a:moveTo>
                    <a:cubicBezTo>
                      <a:pt x="727" y="0"/>
                      <a:pt x="593" y="121"/>
                      <a:pt x="593" y="282"/>
                    </a:cubicBezTo>
                    <a:cubicBezTo>
                      <a:pt x="256" y="404"/>
                      <a:pt x="0" y="713"/>
                      <a:pt x="0" y="1063"/>
                    </a:cubicBezTo>
                    <a:cubicBezTo>
                      <a:pt x="0" y="1521"/>
                      <a:pt x="404" y="1897"/>
                      <a:pt x="889" y="1897"/>
                    </a:cubicBezTo>
                    <a:cubicBezTo>
                      <a:pt x="1050" y="1897"/>
                      <a:pt x="1185" y="2005"/>
                      <a:pt x="1185" y="2127"/>
                    </a:cubicBezTo>
                    <a:cubicBezTo>
                      <a:pt x="1185" y="2261"/>
                      <a:pt x="1050" y="2369"/>
                      <a:pt x="889" y="2369"/>
                    </a:cubicBezTo>
                    <a:cubicBezTo>
                      <a:pt x="727" y="2369"/>
                      <a:pt x="593" y="2261"/>
                      <a:pt x="593" y="2127"/>
                    </a:cubicBezTo>
                    <a:cubicBezTo>
                      <a:pt x="593" y="1965"/>
                      <a:pt x="458" y="1844"/>
                      <a:pt x="297" y="1844"/>
                    </a:cubicBezTo>
                    <a:cubicBezTo>
                      <a:pt x="135" y="1844"/>
                      <a:pt x="0" y="1965"/>
                      <a:pt x="0" y="2127"/>
                    </a:cubicBezTo>
                    <a:cubicBezTo>
                      <a:pt x="0" y="2490"/>
                      <a:pt x="256" y="2800"/>
                      <a:pt x="593" y="2907"/>
                    </a:cubicBezTo>
                    <a:cubicBezTo>
                      <a:pt x="606" y="3069"/>
                      <a:pt x="727" y="3177"/>
                      <a:pt x="889" y="3177"/>
                    </a:cubicBezTo>
                    <a:cubicBezTo>
                      <a:pt x="1036" y="3177"/>
                      <a:pt x="1171" y="3069"/>
                      <a:pt x="1185" y="2907"/>
                    </a:cubicBezTo>
                    <a:cubicBezTo>
                      <a:pt x="1521" y="2800"/>
                      <a:pt x="1763" y="2490"/>
                      <a:pt x="1763" y="2127"/>
                    </a:cubicBezTo>
                    <a:cubicBezTo>
                      <a:pt x="1763" y="1682"/>
                      <a:pt x="1373" y="1305"/>
                      <a:pt x="889" y="1305"/>
                    </a:cubicBezTo>
                    <a:cubicBezTo>
                      <a:pt x="727" y="1305"/>
                      <a:pt x="593" y="1197"/>
                      <a:pt x="593" y="1063"/>
                    </a:cubicBezTo>
                    <a:cubicBezTo>
                      <a:pt x="593" y="928"/>
                      <a:pt x="727" y="835"/>
                      <a:pt x="889" y="835"/>
                    </a:cubicBezTo>
                    <a:cubicBezTo>
                      <a:pt x="1050" y="835"/>
                      <a:pt x="1185" y="928"/>
                      <a:pt x="1185" y="1063"/>
                    </a:cubicBezTo>
                    <a:cubicBezTo>
                      <a:pt x="1185" y="1224"/>
                      <a:pt x="1305" y="1359"/>
                      <a:pt x="1467" y="1359"/>
                    </a:cubicBezTo>
                    <a:cubicBezTo>
                      <a:pt x="1642" y="1359"/>
                      <a:pt x="1763" y="1224"/>
                      <a:pt x="1763" y="1063"/>
                    </a:cubicBezTo>
                    <a:cubicBezTo>
                      <a:pt x="1763" y="713"/>
                      <a:pt x="1521" y="404"/>
                      <a:pt x="1185" y="282"/>
                    </a:cubicBezTo>
                    <a:cubicBezTo>
                      <a:pt x="1171" y="121"/>
                      <a:pt x="1050" y="0"/>
                      <a:pt x="889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56" name="Google Shape;1483;p48">
              <a:extLst>
                <a:ext uri="{FF2B5EF4-FFF2-40B4-BE49-F238E27FC236}">
                  <a16:creationId xmlns:a16="http://schemas.microsoft.com/office/drawing/2014/main" id="{139BBAFE-CE81-48A0-A3DA-AC98BA6026E5}"/>
                </a:ext>
              </a:extLst>
            </p:cNvPr>
            <p:cNvGrpSpPr/>
            <p:nvPr/>
          </p:nvGrpSpPr>
          <p:grpSpPr>
            <a:xfrm>
              <a:off x="565154" y="4109837"/>
              <a:ext cx="576819" cy="576858"/>
              <a:chOff x="7761413" y="2305350"/>
              <a:chExt cx="377225" cy="377250"/>
            </a:xfrm>
            <a:solidFill>
              <a:srgbClr val="1494B1"/>
            </a:solidFill>
          </p:grpSpPr>
          <p:sp>
            <p:nvSpPr>
              <p:cNvPr id="279" name="Google Shape;1484;p48">
                <a:extLst>
                  <a:ext uri="{FF2B5EF4-FFF2-40B4-BE49-F238E27FC236}">
                    <a16:creationId xmlns:a16="http://schemas.microsoft.com/office/drawing/2014/main" id="{D1309B5B-3143-43C8-9035-60B7F123262C}"/>
                  </a:ext>
                </a:extLst>
              </p:cNvPr>
              <p:cNvSpPr/>
              <p:nvPr/>
            </p:nvSpPr>
            <p:spPr>
              <a:xfrm>
                <a:off x="8123813" y="2532150"/>
                <a:ext cx="14825" cy="1450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80" extrusionOk="0">
                    <a:moveTo>
                      <a:pt x="297" y="0"/>
                    </a:moveTo>
                    <a:cubicBezTo>
                      <a:pt x="216" y="0"/>
                      <a:pt x="135" y="27"/>
                      <a:pt x="81" y="81"/>
                    </a:cubicBezTo>
                    <a:cubicBezTo>
                      <a:pt x="27" y="135"/>
                      <a:pt x="0" y="215"/>
                      <a:pt x="0" y="283"/>
                    </a:cubicBezTo>
                    <a:cubicBezTo>
                      <a:pt x="0" y="364"/>
                      <a:pt x="27" y="445"/>
                      <a:pt x="81" y="499"/>
                    </a:cubicBezTo>
                    <a:cubicBezTo>
                      <a:pt x="135" y="552"/>
                      <a:pt x="216" y="579"/>
                      <a:pt x="297" y="579"/>
                    </a:cubicBezTo>
                    <a:cubicBezTo>
                      <a:pt x="364" y="579"/>
                      <a:pt x="445" y="552"/>
                      <a:pt x="499" y="499"/>
                    </a:cubicBezTo>
                    <a:cubicBezTo>
                      <a:pt x="553" y="445"/>
                      <a:pt x="593" y="364"/>
                      <a:pt x="593" y="283"/>
                    </a:cubicBezTo>
                    <a:cubicBezTo>
                      <a:pt x="593" y="215"/>
                      <a:pt x="553" y="135"/>
                      <a:pt x="499" y="81"/>
                    </a:cubicBezTo>
                    <a:cubicBezTo>
                      <a:pt x="445" y="27"/>
                      <a:pt x="364" y="0"/>
                      <a:pt x="297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0" name="Google Shape;1485;p48">
                <a:extLst>
                  <a:ext uri="{FF2B5EF4-FFF2-40B4-BE49-F238E27FC236}">
                    <a16:creationId xmlns:a16="http://schemas.microsoft.com/office/drawing/2014/main" id="{C156DBB7-0A00-4742-AF36-106ACD0D4795}"/>
                  </a:ext>
                </a:extLst>
              </p:cNvPr>
              <p:cNvSpPr/>
              <p:nvPr/>
            </p:nvSpPr>
            <p:spPr>
              <a:xfrm>
                <a:off x="7761413" y="2305350"/>
                <a:ext cx="377225" cy="377250"/>
              </a:xfrm>
              <a:custGeom>
                <a:avLst/>
                <a:gdLst/>
                <a:ahLst/>
                <a:cxnLst/>
                <a:rect l="l" t="t" r="r" b="b"/>
                <a:pathLst>
                  <a:path w="15089" h="15090" extrusionOk="0">
                    <a:moveTo>
                      <a:pt x="12074" y="593"/>
                    </a:moveTo>
                    <a:cubicBezTo>
                      <a:pt x="12235" y="593"/>
                      <a:pt x="12370" y="727"/>
                      <a:pt x="12370" y="889"/>
                    </a:cubicBezTo>
                    <a:lnTo>
                      <a:pt x="12370" y="3783"/>
                    </a:lnTo>
                    <a:lnTo>
                      <a:pt x="12370" y="4429"/>
                    </a:lnTo>
                    <a:lnTo>
                      <a:pt x="12370" y="13729"/>
                    </a:lnTo>
                    <a:cubicBezTo>
                      <a:pt x="12370" y="14012"/>
                      <a:pt x="12465" y="14281"/>
                      <a:pt x="12612" y="14497"/>
                    </a:cubicBezTo>
                    <a:lnTo>
                      <a:pt x="1360" y="14497"/>
                    </a:lnTo>
                    <a:cubicBezTo>
                      <a:pt x="929" y="14497"/>
                      <a:pt x="593" y="14160"/>
                      <a:pt x="593" y="13729"/>
                    </a:cubicBezTo>
                    <a:lnTo>
                      <a:pt x="593" y="889"/>
                    </a:lnTo>
                    <a:cubicBezTo>
                      <a:pt x="593" y="727"/>
                      <a:pt x="728" y="593"/>
                      <a:pt x="889" y="593"/>
                    </a:cubicBezTo>
                    <a:close/>
                    <a:moveTo>
                      <a:pt x="889" y="0"/>
                    </a:moveTo>
                    <a:cubicBezTo>
                      <a:pt x="391" y="0"/>
                      <a:pt x="1" y="404"/>
                      <a:pt x="1" y="889"/>
                    </a:cubicBezTo>
                    <a:lnTo>
                      <a:pt x="1" y="13729"/>
                    </a:lnTo>
                    <a:cubicBezTo>
                      <a:pt x="1" y="14483"/>
                      <a:pt x="606" y="15089"/>
                      <a:pt x="1360" y="15089"/>
                    </a:cubicBezTo>
                    <a:lnTo>
                      <a:pt x="13730" y="15089"/>
                    </a:lnTo>
                    <a:cubicBezTo>
                      <a:pt x="14470" y="15089"/>
                      <a:pt x="15089" y="14483"/>
                      <a:pt x="15089" y="13729"/>
                    </a:cubicBezTo>
                    <a:lnTo>
                      <a:pt x="15089" y="10580"/>
                    </a:lnTo>
                    <a:cubicBezTo>
                      <a:pt x="15089" y="10418"/>
                      <a:pt x="14954" y="10283"/>
                      <a:pt x="14793" y="10283"/>
                    </a:cubicBezTo>
                    <a:cubicBezTo>
                      <a:pt x="14631" y="10283"/>
                      <a:pt x="14496" y="10418"/>
                      <a:pt x="14496" y="10580"/>
                    </a:cubicBezTo>
                    <a:lnTo>
                      <a:pt x="14496" y="13729"/>
                    </a:lnTo>
                    <a:cubicBezTo>
                      <a:pt x="14496" y="14160"/>
                      <a:pt x="14146" y="14497"/>
                      <a:pt x="13730" y="14497"/>
                    </a:cubicBezTo>
                    <a:cubicBezTo>
                      <a:pt x="13299" y="14497"/>
                      <a:pt x="12962" y="14160"/>
                      <a:pt x="12962" y="13729"/>
                    </a:cubicBezTo>
                    <a:lnTo>
                      <a:pt x="12962" y="4429"/>
                    </a:lnTo>
                    <a:lnTo>
                      <a:pt x="12962" y="4065"/>
                    </a:lnTo>
                    <a:lnTo>
                      <a:pt x="14496" y="4065"/>
                    </a:lnTo>
                    <a:lnTo>
                      <a:pt x="14496" y="8063"/>
                    </a:lnTo>
                    <a:cubicBezTo>
                      <a:pt x="14496" y="8225"/>
                      <a:pt x="14631" y="8359"/>
                      <a:pt x="14793" y="8359"/>
                    </a:cubicBezTo>
                    <a:cubicBezTo>
                      <a:pt x="14954" y="8359"/>
                      <a:pt x="15089" y="8225"/>
                      <a:pt x="15089" y="8063"/>
                    </a:cubicBezTo>
                    <a:lnTo>
                      <a:pt x="15089" y="3783"/>
                    </a:lnTo>
                    <a:cubicBezTo>
                      <a:pt x="15089" y="3607"/>
                      <a:pt x="14954" y="3487"/>
                      <a:pt x="14793" y="3487"/>
                    </a:cubicBezTo>
                    <a:lnTo>
                      <a:pt x="12962" y="3487"/>
                    </a:lnTo>
                    <a:lnTo>
                      <a:pt x="12962" y="889"/>
                    </a:lnTo>
                    <a:cubicBezTo>
                      <a:pt x="12962" y="404"/>
                      <a:pt x="12572" y="0"/>
                      <a:pt x="1207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1" name="Google Shape;1486;p48">
                <a:extLst>
                  <a:ext uri="{FF2B5EF4-FFF2-40B4-BE49-F238E27FC236}">
                    <a16:creationId xmlns:a16="http://schemas.microsoft.com/office/drawing/2014/main" id="{61EE56A1-53D8-404D-9E2B-E8ACCB18642C}"/>
                  </a:ext>
                </a:extLst>
              </p:cNvPr>
              <p:cNvSpPr/>
              <p:nvPr/>
            </p:nvSpPr>
            <p:spPr>
              <a:xfrm>
                <a:off x="7801138" y="2345400"/>
                <a:ext cx="244625" cy="49825"/>
              </a:xfrm>
              <a:custGeom>
                <a:avLst/>
                <a:gdLst/>
                <a:ahLst/>
                <a:cxnLst/>
                <a:rect l="l" t="t" r="r" b="b"/>
                <a:pathLst>
                  <a:path w="9785" h="1993" extrusionOk="0">
                    <a:moveTo>
                      <a:pt x="9193" y="579"/>
                    </a:moveTo>
                    <a:lnTo>
                      <a:pt x="9193" y="1413"/>
                    </a:lnTo>
                    <a:lnTo>
                      <a:pt x="592" y="1413"/>
                    </a:lnTo>
                    <a:lnTo>
                      <a:pt x="592" y="579"/>
                    </a:lnTo>
                    <a:close/>
                    <a:moveTo>
                      <a:pt x="296" y="1"/>
                    </a:moveTo>
                    <a:cubicBezTo>
                      <a:pt x="135" y="1"/>
                      <a:pt x="0" y="121"/>
                      <a:pt x="0" y="297"/>
                    </a:cubicBezTo>
                    <a:lnTo>
                      <a:pt x="0" y="1709"/>
                    </a:lnTo>
                    <a:cubicBezTo>
                      <a:pt x="0" y="1871"/>
                      <a:pt x="135" y="1993"/>
                      <a:pt x="296" y="1993"/>
                    </a:cubicBezTo>
                    <a:lnTo>
                      <a:pt x="9489" y="1993"/>
                    </a:lnTo>
                    <a:cubicBezTo>
                      <a:pt x="9650" y="1993"/>
                      <a:pt x="9785" y="1871"/>
                      <a:pt x="9785" y="1709"/>
                    </a:cubicBezTo>
                    <a:lnTo>
                      <a:pt x="9785" y="297"/>
                    </a:lnTo>
                    <a:cubicBezTo>
                      <a:pt x="9785" y="121"/>
                      <a:pt x="9650" y="1"/>
                      <a:pt x="948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2" name="Google Shape;1487;p48">
                <a:extLst>
                  <a:ext uri="{FF2B5EF4-FFF2-40B4-BE49-F238E27FC236}">
                    <a16:creationId xmlns:a16="http://schemas.microsoft.com/office/drawing/2014/main" id="{15FCFD39-96B0-4360-8397-A8152BD35D14}"/>
                  </a:ext>
                </a:extLst>
              </p:cNvPr>
              <p:cNvSpPr/>
              <p:nvPr/>
            </p:nvSpPr>
            <p:spPr>
              <a:xfrm>
                <a:off x="7801138" y="2427825"/>
                <a:ext cx="244625" cy="147400"/>
              </a:xfrm>
              <a:custGeom>
                <a:avLst/>
                <a:gdLst/>
                <a:ahLst/>
                <a:cxnLst/>
                <a:rect l="l" t="t" r="r" b="b"/>
                <a:pathLst>
                  <a:path w="9785" h="5896" extrusionOk="0">
                    <a:moveTo>
                      <a:pt x="8762" y="593"/>
                    </a:moveTo>
                    <a:lnTo>
                      <a:pt x="8116" y="1239"/>
                    </a:lnTo>
                    <a:lnTo>
                      <a:pt x="7497" y="1239"/>
                    </a:lnTo>
                    <a:cubicBezTo>
                      <a:pt x="7335" y="1239"/>
                      <a:pt x="7201" y="1373"/>
                      <a:pt x="7201" y="1535"/>
                    </a:cubicBezTo>
                    <a:cubicBezTo>
                      <a:pt x="7201" y="1697"/>
                      <a:pt x="7335" y="1831"/>
                      <a:pt x="7497" y="1831"/>
                    </a:cubicBezTo>
                    <a:lnTo>
                      <a:pt x="7538" y="1831"/>
                    </a:lnTo>
                    <a:lnTo>
                      <a:pt x="6326" y="3042"/>
                    </a:lnTo>
                    <a:lnTo>
                      <a:pt x="5330" y="2046"/>
                    </a:lnTo>
                    <a:cubicBezTo>
                      <a:pt x="5269" y="1986"/>
                      <a:pt x="5192" y="1956"/>
                      <a:pt x="5116" y="1956"/>
                    </a:cubicBezTo>
                    <a:cubicBezTo>
                      <a:pt x="5040" y="1956"/>
                      <a:pt x="4966" y="1986"/>
                      <a:pt x="4912" y="2046"/>
                    </a:cubicBezTo>
                    <a:lnTo>
                      <a:pt x="3755" y="3191"/>
                    </a:lnTo>
                    <a:cubicBezTo>
                      <a:pt x="3647" y="3312"/>
                      <a:pt x="3647" y="3500"/>
                      <a:pt x="3755" y="3608"/>
                    </a:cubicBezTo>
                    <a:cubicBezTo>
                      <a:pt x="3816" y="3669"/>
                      <a:pt x="3893" y="3699"/>
                      <a:pt x="3969" y="3699"/>
                    </a:cubicBezTo>
                    <a:cubicBezTo>
                      <a:pt x="4045" y="3699"/>
                      <a:pt x="4119" y="3669"/>
                      <a:pt x="4173" y="3608"/>
                    </a:cubicBezTo>
                    <a:lnTo>
                      <a:pt x="5115" y="2666"/>
                    </a:lnTo>
                    <a:lnTo>
                      <a:pt x="6111" y="3662"/>
                    </a:lnTo>
                    <a:cubicBezTo>
                      <a:pt x="6165" y="3729"/>
                      <a:pt x="6245" y="3756"/>
                      <a:pt x="6326" y="3756"/>
                    </a:cubicBezTo>
                    <a:cubicBezTo>
                      <a:pt x="6393" y="3756"/>
                      <a:pt x="6474" y="3729"/>
                      <a:pt x="6528" y="3662"/>
                    </a:cubicBezTo>
                    <a:lnTo>
                      <a:pt x="7954" y="2249"/>
                    </a:lnTo>
                    <a:lnTo>
                      <a:pt x="7954" y="2276"/>
                    </a:lnTo>
                    <a:cubicBezTo>
                      <a:pt x="7954" y="2450"/>
                      <a:pt x="8076" y="2572"/>
                      <a:pt x="8250" y="2572"/>
                    </a:cubicBezTo>
                    <a:cubicBezTo>
                      <a:pt x="8412" y="2572"/>
                      <a:pt x="8534" y="2450"/>
                      <a:pt x="8534" y="2276"/>
                    </a:cubicBezTo>
                    <a:lnTo>
                      <a:pt x="8534" y="1657"/>
                    </a:lnTo>
                    <a:lnTo>
                      <a:pt x="9193" y="997"/>
                    </a:lnTo>
                    <a:lnTo>
                      <a:pt x="9193" y="5304"/>
                    </a:lnTo>
                    <a:lnTo>
                      <a:pt x="592" y="5304"/>
                    </a:lnTo>
                    <a:lnTo>
                      <a:pt x="592" y="593"/>
                    </a:lnTo>
                    <a:close/>
                    <a:moveTo>
                      <a:pt x="296" y="1"/>
                    </a:moveTo>
                    <a:cubicBezTo>
                      <a:pt x="135" y="1"/>
                      <a:pt x="0" y="135"/>
                      <a:pt x="0" y="297"/>
                    </a:cubicBezTo>
                    <a:lnTo>
                      <a:pt x="0" y="5600"/>
                    </a:lnTo>
                    <a:cubicBezTo>
                      <a:pt x="0" y="5761"/>
                      <a:pt x="135" y="5896"/>
                      <a:pt x="296" y="5896"/>
                    </a:cubicBezTo>
                    <a:lnTo>
                      <a:pt x="9489" y="5896"/>
                    </a:lnTo>
                    <a:cubicBezTo>
                      <a:pt x="9650" y="5896"/>
                      <a:pt x="9785" y="5761"/>
                      <a:pt x="9785" y="5600"/>
                    </a:cubicBezTo>
                    <a:lnTo>
                      <a:pt x="9785" y="297"/>
                    </a:lnTo>
                    <a:cubicBezTo>
                      <a:pt x="9785" y="135"/>
                      <a:pt x="9650" y="1"/>
                      <a:pt x="948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3" name="Google Shape;1488;p48">
                <a:extLst>
                  <a:ext uri="{FF2B5EF4-FFF2-40B4-BE49-F238E27FC236}">
                    <a16:creationId xmlns:a16="http://schemas.microsoft.com/office/drawing/2014/main" id="{2B949812-9EBC-4E9B-93E3-84B0EACB9962}"/>
                  </a:ext>
                </a:extLst>
              </p:cNvPr>
              <p:cNvSpPr/>
              <p:nvPr/>
            </p:nvSpPr>
            <p:spPr>
              <a:xfrm>
                <a:off x="7833088" y="2471925"/>
                <a:ext cx="44125" cy="79750"/>
              </a:xfrm>
              <a:custGeom>
                <a:avLst/>
                <a:gdLst/>
                <a:ahLst/>
                <a:cxnLst/>
                <a:rect l="l" t="t" r="r" b="b"/>
                <a:pathLst>
                  <a:path w="1765" h="3190" extrusionOk="0">
                    <a:moveTo>
                      <a:pt x="876" y="0"/>
                    </a:moveTo>
                    <a:cubicBezTo>
                      <a:pt x="714" y="0"/>
                      <a:pt x="580" y="135"/>
                      <a:pt x="580" y="296"/>
                    </a:cubicBezTo>
                    <a:cubicBezTo>
                      <a:pt x="243" y="404"/>
                      <a:pt x="0" y="713"/>
                      <a:pt x="0" y="1077"/>
                    </a:cubicBezTo>
                    <a:cubicBezTo>
                      <a:pt x="0" y="1521"/>
                      <a:pt x="391" y="1898"/>
                      <a:pt x="876" y="1898"/>
                    </a:cubicBezTo>
                    <a:cubicBezTo>
                      <a:pt x="1037" y="1898"/>
                      <a:pt x="1172" y="2005"/>
                      <a:pt x="1172" y="2140"/>
                    </a:cubicBezTo>
                    <a:cubicBezTo>
                      <a:pt x="1172" y="2274"/>
                      <a:pt x="1037" y="2382"/>
                      <a:pt x="876" y="2382"/>
                    </a:cubicBezTo>
                    <a:cubicBezTo>
                      <a:pt x="714" y="2382"/>
                      <a:pt x="580" y="2274"/>
                      <a:pt x="580" y="2140"/>
                    </a:cubicBezTo>
                    <a:cubicBezTo>
                      <a:pt x="580" y="1978"/>
                      <a:pt x="458" y="1844"/>
                      <a:pt x="283" y="1844"/>
                    </a:cubicBezTo>
                    <a:cubicBezTo>
                      <a:pt x="122" y="1844"/>
                      <a:pt x="0" y="1978"/>
                      <a:pt x="0" y="2140"/>
                    </a:cubicBezTo>
                    <a:cubicBezTo>
                      <a:pt x="0" y="2504"/>
                      <a:pt x="243" y="2800"/>
                      <a:pt x="580" y="2921"/>
                    </a:cubicBezTo>
                    <a:cubicBezTo>
                      <a:pt x="593" y="3069"/>
                      <a:pt x="727" y="3190"/>
                      <a:pt x="876" y="3190"/>
                    </a:cubicBezTo>
                    <a:cubicBezTo>
                      <a:pt x="1037" y="3190"/>
                      <a:pt x="1158" y="3069"/>
                      <a:pt x="1172" y="2921"/>
                    </a:cubicBezTo>
                    <a:cubicBezTo>
                      <a:pt x="1508" y="2800"/>
                      <a:pt x="1764" y="2504"/>
                      <a:pt x="1764" y="2140"/>
                    </a:cubicBezTo>
                    <a:cubicBezTo>
                      <a:pt x="1764" y="1682"/>
                      <a:pt x="1360" y="1305"/>
                      <a:pt x="876" y="1305"/>
                    </a:cubicBezTo>
                    <a:cubicBezTo>
                      <a:pt x="714" y="1305"/>
                      <a:pt x="580" y="1198"/>
                      <a:pt x="580" y="1077"/>
                    </a:cubicBezTo>
                    <a:cubicBezTo>
                      <a:pt x="580" y="943"/>
                      <a:pt x="714" y="835"/>
                      <a:pt x="876" y="835"/>
                    </a:cubicBezTo>
                    <a:cubicBezTo>
                      <a:pt x="1037" y="835"/>
                      <a:pt x="1172" y="943"/>
                      <a:pt x="1172" y="1077"/>
                    </a:cubicBezTo>
                    <a:cubicBezTo>
                      <a:pt x="1172" y="1239"/>
                      <a:pt x="1306" y="1359"/>
                      <a:pt x="1468" y="1359"/>
                    </a:cubicBezTo>
                    <a:cubicBezTo>
                      <a:pt x="1629" y="1359"/>
                      <a:pt x="1764" y="1239"/>
                      <a:pt x="1764" y="1077"/>
                    </a:cubicBezTo>
                    <a:cubicBezTo>
                      <a:pt x="1764" y="713"/>
                      <a:pt x="1508" y="404"/>
                      <a:pt x="1172" y="296"/>
                    </a:cubicBezTo>
                    <a:cubicBezTo>
                      <a:pt x="1172" y="135"/>
                      <a:pt x="1037" y="0"/>
                      <a:pt x="87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4" name="Google Shape;1489;p48">
                <a:extLst>
                  <a:ext uri="{FF2B5EF4-FFF2-40B4-BE49-F238E27FC236}">
                    <a16:creationId xmlns:a16="http://schemas.microsoft.com/office/drawing/2014/main" id="{5DBDCF34-1EBD-44B4-B2D9-5164B5914C27}"/>
                  </a:ext>
                </a:extLst>
              </p:cNvPr>
              <p:cNvSpPr/>
              <p:nvPr/>
            </p:nvSpPr>
            <p:spPr>
              <a:xfrm>
                <a:off x="7837113" y="2608175"/>
                <a:ext cx="205650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8226" h="594" extrusionOk="0">
                    <a:moveTo>
                      <a:pt x="297" y="1"/>
                    </a:moveTo>
                    <a:cubicBezTo>
                      <a:pt x="135" y="1"/>
                      <a:pt x="1" y="136"/>
                      <a:pt x="1" y="297"/>
                    </a:cubicBezTo>
                    <a:cubicBezTo>
                      <a:pt x="1" y="459"/>
                      <a:pt x="135" y="593"/>
                      <a:pt x="297" y="593"/>
                    </a:cubicBezTo>
                    <a:lnTo>
                      <a:pt x="7929" y="593"/>
                    </a:lnTo>
                    <a:cubicBezTo>
                      <a:pt x="8091" y="593"/>
                      <a:pt x="8225" y="459"/>
                      <a:pt x="8225" y="297"/>
                    </a:cubicBezTo>
                    <a:cubicBezTo>
                      <a:pt x="8225" y="136"/>
                      <a:pt x="8091" y="1"/>
                      <a:pt x="792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5" name="Google Shape;1490;p48">
                <a:extLst>
                  <a:ext uri="{FF2B5EF4-FFF2-40B4-BE49-F238E27FC236}">
                    <a16:creationId xmlns:a16="http://schemas.microsoft.com/office/drawing/2014/main" id="{864AEE04-018C-49A2-856E-AF79B238515B}"/>
                  </a:ext>
                </a:extLst>
              </p:cNvPr>
              <p:cNvSpPr/>
              <p:nvPr/>
            </p:nvSpPr>
            <p:spPr>
              <a:xfrm>
                <a:off x="7803138" y="2608175"/>
                <a:ext cx="14850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4" h="594" extrusionOk="0">
                    <a:moveTo>
                      <a:pt x="297" y="1"/>
                    </a:moveTo>
                    <a:cubicBezTo>
                      <a:pt x="216" y="1"/>
                      <a:pt x="148" y="28"/>
                      <a:pt x="95" y="82"/>
                    </a:cubicBezTo>
                    <a:cubicBezTo>
                      <a:pt x="41" y="136"/>
                      <a:pt x="1" y="216"/>
                      <a:pt x="1" y="297"/>
                    </a:cubicBezTo>
                    <a:cubicBezTo>
                      <a:pt x="1" y="378"/>
                      <a:pt x="41" y="446"/>
                      <a:pt x="95" y="499"/>
                    </a:cubicBezTo>
                    <a:cubicBezTo>
                      <a:pt x="148" y="553"/>
                      <a:pt x="216" y="593"/>
                      <a:pt x="297" y="593"/>
                    </a:cubicBezTo>
                    <a:cubicBezTo>
                      <a:pt x="378" y="593"/>
                      <a:pt x="459" y="553"/>
                      <a:pt x="512" y="499"/>
                    </a:cubicBezTo>
                    <a:cubicBezTo>
                      <a:pt x="566" y="446"/>
                      <a:pt x="593" y="378"/>
                      <a:pt x="593" y="297"/>
                    </a:cubicBezTo>
                    <a:cubicBezTo>
                      <a:pt x="593" y="216"/>
                      <a:pt x="566" y="136"/>
                      <a:pt x="512" y="82"/>
                    </a:cubicBezTo>
                    <a:cubicBezTo>
                      <a:pt x="459" y="28"/>
                      <a:pt x="378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57" name="Google Shape;1476;p48">
              <a:extLst>
                <a:ext uri="{FF2B5EF4-FFF2-40B4-BE49-F238E27FC236}">
                  <a16:creationId xmlns:a16="http://schemas.microsoft.com/office/drawing/2014/main" id="{9B28378D-15F4-4C66-AF95-7B79CC50E82E}"/>
                </a:ext>
              </a:extLst>
            </p:cNvPr>
            <p:cNvGrpSpPr/>
            <p:nvPr/>
          </p:nvGrpSpPr>
          <p:grpSpPr>
            <a:xfrm>
              <a:off x="562480" y="2779397"/>
              <a:ext cx="556591" cy="556518"/>
              <a:chOff x="7761413" y="1591025"/>
              <a:chExt cx="377225" cy="377175"/>
            </a:xfrm>
            <a:solidFill>
              <a:srgbClr val="456CB4"/>
            </a:solidFill>
          </p:grpSpPr>
          <p:sp>
            <p:nvSpPr>
              <p:cNvPr id="273" name="Google Shape;1477;p48">
                <a:extLst>
                  <a:ext uri="{FF2B5EF4-FFF2-40B4-BE49-F238E27FC236}">
                    <a16:creationId xmlns:a16="http://schemas.microsoft.com/office/drawing/2014/main" id="{80D533BE-6D99-49BC-A2D5-6D2E65061032}"/>
                  </a:ext>
                </a:extLst>
              </p:cNvPr>
              <p:cNvSpPr/>
              <p:nvPr/>
            </p:nvSpPr>
            <p:spPr>
              <a:xfrm>
                <a:off x="7761413" y="1829900"/>
                <a:ext cx="112075" cy="138300"/>
              </a:xfrm>
              <a:custGeom>
                <a:avLst/>
                <a:gdLst/>
                <a:ahLst/>
                <a:cxnLst/>
                <a:rect l="l" t="t" r="r" b="b"/>
                <a:pathLst>
                  <a:path w="4483" h="5532" extrusionOk="0">
                    <a:moveTo>
                      <a:pt x="3352" y="579"/>
                    </a:moveTo>
                    <a:cubicBezTo>
                      <a:pt x="3648" y="579"/>
                      <a:pt x="3890" y="821"/>
                      <a:pt x="3890" y="1117"/>
                    </a:cubicBezTo>
                    <a:cubicBezTo>
                      <a:pt x="3890" y="1413"/>
                      <a:pt x="3648" y="1642"/>
                      <a:pt x="3352" y="1642"/>
                    </a:cubicBezTo>
                    <a:lnTo>
                      <a:pt x="1118" y="1642"/>
                    </a:lnTo>
                    <a:cubicBezTo>
                      <a:pt x="821" y="1642"/>
                      <a:pt x="593" y="1413"/>
                      <a:pt x="593" y="1117"/>
                    </a:cubicBezTo>
                    <a:cubicBezTo>
                      <a:pt x="593" y="821"/>
                      <a:pt x="821" y="579"/>
                      <a:pt x="1118" y="579"/>
                    </a:cubicBezTo>
                    <a:close/>
                    <a:moveTo>
                      <a:pt x="3352" y="2235"/>
                    </a:moveTo>
                    <a:cubicBezTo>
                      <a:pt x="3648" y="2235"/>
                      <a:pt x="3890" y="2477"/>
                      <a:pt x="3890" y="2759"/>
                    </a:cubicBezTo>
                    <a:cubicBezTo>
                      <a:pt x="3890" y="3055"/>
                      <a:pt x="3648" y="3297"/>
                      <a:pt x="3352" y="3297"/>
                    </a:cubicBezTo>
                    <a:lnTo>
                      <a:pt x="1118" y="3297"/>
                    </a:lnTo>
                    <a:cubicBezTo>
                      <a:pt x="821" y="3297"/>
                      <a:pt x="593" y="3055"/>
                      <a:pt x="593" y="2759"/>
                    </a:cubicBezTo>
                    <a:cubicBezTo>
                      <a:pt x="593" y="2477"/>
                      <a:pt x="821" y="2235"/>
                      <a:pt x="1118" y="2235"/>
                    </a:cubicBezTo>
                    <a:close/>
                    <a:moveTo>
                      <a:pt x="3352" y="3890"/>
                    </a:moveTo>
                    <a:cubicBezTo>
                      <a:pt x="3648" y="3890"/>
                      <a:pt x="3890" y="4119"/>
                      <a:pt x="3890" y="4415"/>
                    </a:cubicBezTo>
                    <a:cubicBezTo>
                      <a:pt x="3890" y="4711"/>
                      <a:pt x="3648" y="4940"/>
                      <a:pt x="3352" y="4940"/>
                    </a:cubicBezTo>
                    <a:lnTo>
                      <a:pt x="1118" y="4940"/>
                    </a:lnTo>
                    <a:cubicBezTo>
                      <a:pt x="821" y="4940"/>
                      <a:pt x="593" y="4711"/>
                      <a:pt x="593" y="4415"/>
                    </a:cubicBezTo>
                    <a:cubicBezTo>
                      <a:pt x="593" y="4119"/>
                      <a:pt x="821" y="3890"/>
                      <a:pt x="1118" y="3890"/>
                    </a:cubicBezTo>
                    <a:close/>
                    <a:moveTo>
                      <a:pt x="1118" y="0"/>
                    </a:moveTo>
                    <a:cubicBezTo>
                      <a:pt x="498" y="0"/>
                      <a:pt x="1" y="498"/>
                      <a:pt x="1" y="1117"/>
                    </a:cubicBezTo>
                    <a:cubicBezTo>
                      <a:pt x="1" y="1440"/>
                      <a:pt x="136" y="1736"/>
                      <a:pt x="364" y="1939"/>
                    </a:cubicBezTo>
                    <a:cubicBezTo>
                      <a:pt x="136" y="2140"/>
                      <a:pt x="1" y="2436"/>
                      <a:pt x="1" y="2759"/>
                    </a:cubicBezTo>
                    <a:cubicBezTo>
                      <a:pt x="1" y="3096"/>
                      <a:pt x="136" y="3378"/>
                      <a:pt x="364" y="3594"/>
                    </a:cubicBezTo>
                    <a:cubicBezTo>
                      <a:pt x="136" y="3796"/>
                      <a:pt x="1" y="4092"/>
                      <a:pt x="1" y="4415"/>
                    </a:cubicBezTo>
                    <a:cubicBezTo>
                      <a:pt x="1" y="5034"/>
                      <a:pt x="498" y="5532"/>
                      <a:pt x="1118" y="5532"/>
                    </a:cubicBezTo>
                    <a:lnTo>
                      <a:pt x="3352" y="5532"/>
                    </a:lnTo>
                    <a:cubicBezTo>
                      <a:pt x="3971" y="5532"/>
                      <a:pt x="4482" y="5034"/>
                      <a:pt x="4482" y="4415"/>
                    </a:cubicBezTo>
                    <a:cubicBezTo>
                      <a:pt x="4482" y="4092"/>
                      <a:pt x="4335" y="3796"/>
                      <a:pt x="4120" y="3594"/>
                    </a:cubicBezTo>
                    <a:cubicBezTo>
                      <a:pt x="4335" y="3378"/>
                      <a:pt x="4482" y="3096"/>
                      <a:pt x="4482" y="2759"/>
                    </a:cubicBezTo>
                    <a:cubicBezTo>
                      <a:pt x="4482" y="2436"/>
                      <a:pt x="4335" y="2140"/>
                      <a:pt x="4120" y="1939"/>
                    </a:cubicBezTo>
                    <a:cubicBezTo>
                      <a:pt x="4335" y="1736"/>
                      <a:pt x="4482" y="1440"/>
                      <a:pt x="4482" y="1117"/>
                    </a:cubicBezTo>
                    <a:cubicBezTo>
                      <a:pt x="4482" y="498"/>
                      <a:pt x="3971" y="0"/>
                      <a:pt x="335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74" name="Google Shape;1478;p48">
                <a:extLst>
                  <a:ext uri="{FF2B5EF4-FFF2-40B4-BE49-F238E27FC236}">
                    <a16:creationId xmlns:a16="http://schemas.microsoft.com/office/drawing/2014/main" id="{2A4CB295-CD53-486E-AAB6-67CDCF3E2423}"/>
                  </a:ext>
                </a:extLst>
              </p:cNvPr>
              <p:cNvSpPr/>
              <p:nvPr/>
            </p:nvSpPr>
            <p:spPr>
              <a:xfrm>
                <a:off x="7838138" y="1591025"/>
                <a:ext cx="300500" cy="377175"/>
              </a:xfrm>
              <a:custGeom>
                <a:avLst/>
                <a:gdLst/>
                <a:ahLst/>
                <a:cxnLst/>
                <a:rect l="l" t="t" r="r" b="b"/>
                <a:pathLst>
                  <a:path w="12020" h="15087" extrusionOk="0">
                    <a:moveTo>
                      <a:pt x="1198" y="591"/>
                    </a:moveTo>
                    <a:cubicBezTo>
                      <a:pt x="1697" y="591"/>
                      <a:pt x="2786" y="658"/>
                      <a:pt x="3446" y="1318"/>
                    </a:cubicBezTo>
                    <a:cubicBezTo>
                      <a:pt x="3958" y="1816"/>
                      <a:pt x="4119" y="2556"/>
                      <a:pt x="4159" y="3108"/>
                    </a:cubicBezTo>
                    <a:lnTo>
                      <a:pt x="3244" y="2192"/>
                    </a:lnTo>
                    <a:cubicBezTo>
                      <a:pt x="3190" y="2139"/>
                      <a:pt x="3116" y="2112"/>
                      <a:pt x="3040" y="2112"/>
                    </a:cubicBezTo>
                    <a:cubicBezTo>
                      <a:pt x="2965" y="2112"/>
                      <a:pt x="2888" y="2139"/>
                      <a:pt x="2827" y="2192"/>
                    </a:cubicBezTo>
                    <a:cubicBezTo>
                      <a:pt x="2720" y="2314"/>
                      <a:pt x="2720" y="2503"/>
                      <a:pt x="2827" y="2610"/>
                    </a:cubicBezTo>
                    <a:lnTo>
                      <a:pt x="3782" y="3565"/>
                    </a:lnTo>
                    <a:cubicBezTo>
                      <a:pt x="3217" y="3538"/>
                      <a:pt x="2423" y="3404"/>
                      <a:pt x="1898" y="2879"/>
                    </a:cubicBezTo>
                    <a:cubicBezTo>
                      <a:pt x="1225" y="2233"/>
                      <a:pt x="1185" y="1103"/>
                      <a:pt x="1198" y="591"/>
                    </a:cubicBezTo>
                    <a:close/>
                    <a:moveTo>
                      <a:pt x="7739" y="591"/>
                    </a:moveTo>
                    <a:cubicBezTo>
                      <a:pt x="7753" y="1103"/>
                      <a:pt x="7713" y="2233"/>
                      <a:pt x="7054" y="2879"/>
                    </a:cubicBezTo>
                    <a:cubicBezTo>
                      <a:pt x="6528" y="3391"/>
                      <a:pt x="5735" y="3538"/>
                      <a:pt x="5169" y="3565"/>
                    </a:cubicBezTo>
                    <a:lnTo>
                      <a:pt x="6138" y="2596"/>
                    </a:lnTo>
                    <a:cubicBezTo>
                      <a:pt x="6246" y="2489"/>
                      <a:pt x="6246" y="2300"/>
                      <a:pt x="6138" y="2180"/>
                    </a:cubicBezTo>
                    <a:cubicBezTo>
                      <a:pt x="6077" y="2126"/>
                      <a:pt x="6000" y="2099"/>
                      <a:pt x="5924" y="2099"/>
                    </a:cubicBezTo>
                    <a:cubicBezTo>
                      <a:pt x="5848" y="2099"/>
                      <a:pt x="5774" y="2126"/>
                      <a:pt x="5721" y="2180"/>
                    </a:cubicBezTo>
                    <a:lnTo>
                      <a:pt x="4778" y="3122"/>
                    </a:lnTo>
                    <a:cubicBezTo>
                      <a:pt x="4832" y="2569"/>
                      <a:pt x="4994" y="1816"/>
                      <a:pt x="5492" y="1318"/>
                    </a:cubicBezTo>
                    <a:cubicBezTo>
                      <a:pt x="6151" y="685"/>
                      <a:pt x="7201" y="591"/>
                      <a:pt x="7713" y="591"/>
                    </a:cubicBezTo>
                    <a:close/>
                    <a:moveTo>
                      <a:pt x="11427" y="9663"/>
                    </a:moveTo>
                    <a:lnTo>
                      <a:pt x="11427" y="11668"/>
                    </a:lnTo>
                    <a:lnTo>
                      <a:pt x="7592" y="11668"/>
                    </a:lnTo>
                    <a:cubicBezTo>
                      <a:pt x="7040" y="11668"/>
                      <a:pt x="6596" y="11224"/>
                      <a:pt x="6596" y="10672"/>
                    </a:cubicBezTo>
                    <a:cubicBezTo>
                      <a:pt x="6596" y="10121"/>
                      <a:pt x="7040" y="9663"/>
                      <a:pt x="7592" y="9663"/>
                    </a:cubicBezTo>
                    <a:close/>
                    <a:moveTo>
                      <a:pt x="1237" y="1"/>
                    </a:moveTo>
                    <a:cubicBezTo>
                      <a:pt x="1070" y="1"/>
                      <a:pt x="955" y="9"/>
                      <a:pt x="916" y="12"/>
                    </a:cubicBezTo>
                    <a:cubicBezTo>
                      <a:pt x="835" y="26"/>
                      <a:pt x="767" y="53"/>
                      <a:pt x="714" y="107"/>
                    </a:cubicBezTo>
                    <a:cubicBezTo>
                      <a:pt x="660" y="161"/>
                      <a:pt x="633" y="227"/>
                      <a:pt x="633" y="295"/>
                    </a:cubicBezTo>
                    <a:cubicBezTo>
                      <a:pt x="606" y="550"/>
                      <a:pt x="458" y="2300"/>
                      <a:pt x="1481" y="3310"/>
                    </a:cubicBezTo>
                    <a:cubicBezTo>
                      <a:pt x="2235" y="4050"/>
                      <a:pt x="3379" y="4158"/>
                      <a:pt x="4025" y="4158"/>
                    </a:cubicBezTo>
                    <a:lnTo>
                      <a:pt x="4173" y="4158"/>
                    </a:lnTo>
                    <a:lnTo>
                      <a:pt x="4173" y="6257"/>
                    </a:lnTo>
                    <a:lnTo>
                      <a:pt x="1467" y="6257"/>
                    </a:lnTo>
                    <a:cubicBezTo>
                      <a:pt x="660" y="6257"/>
                      <a:pt x="1" y="6917"/>
                      <a:pt x="1" y="7725"/>
                    </a:cubicBezTo>
                    <a:lnTo>
                      <a:pt x="1" y="8734"/>
                    </a:lnTo>
                    <a:cubicBezTo>
                      <a:pt x="1" y="8895"/>
                      <a:pt x="121" y="9030"/>
                      <a:pt x="283" y="9030"/>
                    </a:cubicBezTo>
                    <a:cubicBezTo>
                      <a:pt x="458" y="9030"/>
                      <a:pt x="579" y="8895"/>
                      <a:pt x="579" y="8734"/>
                    </a:cubicBezTo>
                    <a:lnTo>
                      <a:pt x="579" y="7725"/>
                    </a:lnTo>
                    <a:cubicBezTo>
                      <a:pt x="579" y="7240"/>
                      <a:pt x="983" y="6837"/>
                      <a:pt x="1467" y="6837"/>
                    </a:cubicBezTo>
                    <a:lnTo>
                      <a:pt x="10539" y="6837"/>
                    </a:lnTo>
                    <a:cubicBezTo>
                      <a:pt x="11024" y="6837"/>
                      <a:pt x="11427" y="7240"/>
                      <a:pt x="11427" y="7725"/>
                    </a:cubicBezTo>
                    <a:lnTo>
                      <a:pt x="11427" y="9084"/>
                    </a:lnTo>
                    <a:lnTo>
                      <a:pt x="7592" y="9084"/>
                    </a:lnTo>
                    <a:cubicBezTo>
                      <a:pt x="6717" y="9084"/>
                      <a:pt x="6004" y="9798"/>
                      <a:pt x="6004" y="10672"/>
                    </a:cubicBezTo>
                    <a:cubicBezTo>
                      <a:pt x="6004" y="11547"/>
                      <a:pt x="6717" y="12260"/>
                      <a:pt x="7592" y="12260"/>
                    </a:cubicBezTo>
                    <a:lnTo>
                      <a:pt x="11427" y="12260"/>
                    </a:lnTo>
                    <a:lnTo>
                      <a:pt x="11427" y="13620"/>
                    </a:lnTo>
                    <a:cubicBezTo>
                      <a:pt x="11427" y="14105"/>
                      <a:pt x="11024" y="14495"/>
                      <a:pt x="10539" y="14495"/>
                    </a:cubicBezTo>
                    <a:lnTo>
                      <a:pt x="3594" y="14495"/>
                    </a:lnTo>
                    <a:cubicBezTo>
                      <a:pt x="3432" y="14495"/>
                      <a:pt x="3298" y="14629"/>
                      <a:pt x="3298" y="14791"/>
                    </a:cubicBezTo>
                    <a:cubicBezTo>
                      <a:pt x="3298" y="14952"/>
                      <a:pt x="3432" y="15087"/>
                      <a:pt x="3594" y="15087"/>
                    </a:cubicBezTo>
                    <a:lnTo>
                      <a:pt x="10539" y="15087"/>
                    </a:lnTo>
                    <a:cubicBezTo>
                      <a:pt x="11347" y="15087"/>
                      <a:pt x="12020" y="14428"/>
                      <a:pt x="12020" y="13620"/>
                    </a:cubicBezTo>
                    <a:lnTo>
                      <a:pt x="12020" y="11964"/>
                    </a:lnTo>
                    <a:lnTo>
                      <a:pt x="12020" y="9380"/>
                    </a:lnTo>
                    <a:lnTo>
                      <a:pt x="12020" y="7725"/>
                    </a:lnTo>
                    <a:cubicBezTo>
                      <a:pt x="12020" y="6917"/>
                      <a:pt x="11347" y="6257"/>
                      <a:pt x="10539" y="6257"/>
                    </a:cubicBezTo>
                    <a:lnTo>
                      <a:pt x="4765" y="6257"/>
                    </a:lnTo>
                    <a:lnTo>
                      <a:pt x="4765" y="4158"/>
                    </a:lnTo>
                    <a:lnTo>
                      <a:pt x="4927" y="4158"/>
                    </a:lnTo>
                    <a:cubicBezTo>
                      <a:pt x="5559" y="4158"/>
                      <a:pt x="6704" y="4050"/>
                      <a:pt x="7457" y="3310"/>
                    </a:cubicBezTo>
                    <a:cubicBezTo>
                      <a:pt x="8480" y="2300"/>
                      <a:pt x="8346" y="564"/>
                      <a:pt x="8319" y="295"/>
                    </a:cubicBezTo>
                    <a:cubicBezTo>
                      <a:pt x="8305" y="227"/>
                      <a:pt x="8278" y="161"/>
                      <a:pt x="8224" y="107"/>
                    </a:cubicBezTo>
                    <a:cubicBezTo>
                      <a:pt x="8170" y="53"/>
                      <a:pt x="8103" y="26"/>
                      <a:pt x="8036" y="26"/>
                    </a:cubicBezTo>
                    <a:cubicBezTo>
                      <a:pt x="8001" y="23"/>
                      <a:pt x="7877" y="13"/>
                      <a:pt x="7694" y="13"/>
                    </a:cubicBezTo>
                    <a:cubicBezTo>
                      <a:pt x="7098" y="13"/>
                      <a:pt x="5881" y="118"/>
                      <a:pt x="5088" y="900"/>
                    </a:cubicBezTo>
                    <a:cubicBezTo>
                      <a:pt x="4805" y="1170"/>
                      <a:pt x="4604" y="1507"/>
                      <a:pt x="4469" y="1843"/>
                    </a:cubicBezTo>
                    <a:cubicBezTo>
                      <a:pt x="4335" y="1507"/>
                      <a:pt x="4146" y="1170"/>
                      <a:pt x="3863" y="900"/>
                    </a:cubicBezTo>
                    <a:cubicBezTo>
                      <a:pt x="3056" y="104"/>
                      <a:pt x="1824" y="1"/>
                      <a:pt x="12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75" name="Google Shape;1479;p48">
                <a:extLst>
                  <a:ext uri="{FF2B5EF4-FFF2-40B4-BE49-F238E27FC236}">
                    <a16:creationId xmlns:a16="http://schemas.microsoft.com/office/drawing/2014/main" id="{E9225DC8-C81A-4E8D-9928-11E87557F1D9}"/>
                  </a:ext>
                </a:extLst>
              </p:cNvPr>
              <p:cNvSpPr/>
              <p:nvPr/>
            </p:nvSpPr>
            <p:spPr>
              <a:xfrm>
                <a:off x="7888938" y="1953375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1"/>
                    </a:moveTo>
                    <a:cubicBezTo>
                      <a:pt x="216" y="1"/>
                      <a:pt x="135" y="41"/>
                      <a:pt x="81" y="95"/>
                    </a:cubicBezTo>
                    <a:cubicBezTo>
                      <a:pt x="28" y="149"/>
                      <a:pt x="1" y="216"/>
                      <a:pt x="1" y="297"/>
                    </a:cubicBezTo>
                    <a:cubicBezTo>
                      <a:pt x="1" y="377"/>
                      <a:pt x="28" y="458"/>
                      <a:pt x="81" y="512"/>
                    </a:cubicBezTo>
                    <a:cubicBezTo>
                      <a:pt x="135" y="566"/>
                      <a:pt x="216" y="593"/>
                      <a:pt x="284" y="593"/>
                    </a:cubicBezTo>
                    <a:cubicBezTo>
                      <a:pt x="365" y="593"/>
                      <a:pt x="445" y="566"/>
                      <a:pt x="499" y="512"/>
                    </a:cubicBezTo>
                    <a:cubicBezTo>
                      <a:pt x="553" y="458"/>
                      <a:pt x="580" y="377"/>
                      <a:pt x="580" y="297"/>
                    </a:cubicBezTo>
                    <a:cubicBezTo>
                      <a:pt x="580" y="216"/>
                      <a:pt x="553" y="149"/>
                      <a:pt x="499" y="95"/>
                    </a:cubicBezTo>
                    <a:cubicBezTo>
                      <a:pt x="445" y="41"/>
                      <a:pt x="365" y="1"/>
                      <a:pt x="28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76" name="Google Shape;1480;p48">
                <a:extLst>
                  <a:ext uri="{FF2B5EF4-FFF2-40B4-BE49-F238E27FC236}">
                    <a16:creationId xmlns:a16="http://schemas.microsoft.com/office/drawing/2014/main" id="{DDE6A54A-F7DA-4248-96EF-C65DA87AF19D}"/>
                  </a:ext>
                </a:extLst>
              </p:cNvPr>
              <p:cNvSpPr/>
              <p:nvPr/>
            </p:nvSpPr>
            <p:spPr>
              <a:xfrm>
                <a:off x="8021863" y="1850400"/>
                <a:ext cx="14825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94" extrusionOk="0">
                    <a:moveTo>
                      <a:pt x="297" y="1"/>
                    </a:moveTo>
                    <a:cubicBezTo>
                      <a:pt x="216" y="1"/>
                      <a:pt x="135" y="28"/>
                      <a:pt x="81" y="82"/>
                    </a:cubicBezTo>
                    <a:cubicBezTo>
                      <a:pt x="28" y="135"/>
                      <a:pt x="1" y="216"/>
                      <a:pt x="1" y="297"/>
                    </a:cubicBezTo>
                    <a:cubicBezTo>
                      <a:pt x="1" y="378"/>
                      <a:pt x="28" y="446"/>
                      <a:pt x="81" y="499"/>
                    </a:cubicBezTo>
                    <a:cubicBezTo>
                      <a:pt x="135" y="553"/>
                      <a:pt x="216" y="593"/>
                      <a:pt x="297" y="593"/>
                    </a:cubicBezTo>
                    <a:cubicBezTo>
                      <a:pt x="378" y="593"/>
                      <a:pt x="444" y="553"/>
                      <a:pt x="498" y="499"/>
                    </a:cubicBezTo>
                    <a:cubicBezTo>
                      <a:pt x="552" y="446"/>
                      <a:pt x="593" y="378"/>
                      <a:pt x="593" y="297"/>
                    </a:cubicBezTo>
                    <a:cubicBezTo>
                      <a:pt x="593" y="216"/>
                      <a:pt x="552" y="135"/>
                      <a:pt x="498" y="82"/>
                    </a:cubicBezTo>
                    <a:cubicBezTo>
                      <a:pt x="444" y="28"/>
                      <a:pt x="378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77" name="Google Shape;1481;p48">
                <a:extLst>
                  <a:ext uri="{FF2B5EF4-FFF2-40B4-BE49-F238E27FC236}">
                    <a16:creationId xmlns:a16="http://schemas.microsoft.com/office/drawing/2014/main" id="{243B9E28-F7E6-42DA-AC89-2BEC2943A86A}"/>
                  </a:ext>
                </a:extLst>
              </p:cNvPr>
              <p:cNvSpPr/>
              <p:nvPr/>
            </p:nvSpPr>
            <p:spPr>
              <a:xfrm>
                <a:off x="7880863" y="1786150"/>
                <a:ext cx="8652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3461" h="593" extrusionOk="0">
                    <a:moveTo>
                      <a:pt x="284" y="1"/>
                    </a:moveTo>
                    <a:cubicBezTo>
                      <a:pt x="122" y="1"/>
                      <a:pt x="1" y="135"/>
                      <a:pt x="1" y="297"/>
                    </a:cubicBezTo>
                    <a:cubicBezTo>
                      <a:pt x="1" y="458"/>
                      <a:pt x="122" y="593"/>
                      <a:pt x="284" y="593"/>
                    </a:cubicBezTo>
                    <a:lnTo>
                      <a:pt x="3164" y="593"/>
                    </a:lnTo>
                    <a:cubicBezTo>
                      <a:pt x="3326" y="593"/>
                      <a:pt x="3460" y="458"/>
                      <a:pt x="3460" y="297"/>
                    </a:cubicBezTo>
                    <a:cubicBezTo>
                      <a:pt x="3460" y="135"/>
                      <a:pt x="3326" y="1"/>
                      <a:pt x="316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78" name="Google Shape;1482;p48">
                <a:extLst>
                  <a:ext uri="{FF2B5EF4-FFF2-40B4-BE49-F238E27FC236}">
                    <a16:creationId xmlns:a16="http://schemas.microsoft.com/office/drawing/2014/main" id="{29345E25-DBB9-4C22-A878-F6260EFD9CC8}"/>
                  </a:ext>
                </a:extLst>
              </p:cNvPr>
              <p:cNvSpPr/>
              <p:nvPr/>
            </p:nvSpPr>
            <p:spPr>
              <a:xfrm>
                <a:off x="7982488" y="1786150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1"/>
                    </a:moveTo>
                    <a:cubicBezTo>
                      <a:pt x="216" y="1"/>
                      <a:pt x="135" y="40"/>
                      <a:pt x="81" y="94"/>
                    </a:cubicBezTo>
                    <a:cubicBezTo>
                      <a:pt x="27" y="148"/>
                      <a:pt x="0" y="216"/>
                      <a:pt x="0" y="297"/>
                    </a:cubicBezTo>
                    <a:cubicBezTo>
                      <a:pt x="0" y="378"/>
                      <a:pt x="27" y="458"/>
                      <a:pt x="81" y="512"/>
                    </a:cubicBezTo>
                    <a:cubicBezTo>
                      <a:pt x="135" y="566"/>
                      <a:pt x="216" y="593"/>
                      <a:pt x="284" y="593"/>
                    </a:cubicBezTo>
                    <a:cubicBezTo>
                      <a:pt x="364" y="593"/>
                      <a:pt x="445" y="566"/>
                      <a:pt x="499" y="512"/>
                    </a:cubicBezTo>
                    <a:cubicBezTo>
                      <a:pt x="553" y="458"/>
                      <a:pt x="580" y="378"/>
                      <a:pt x="580" y="297"/>
                    </a:cubicBezTo>
                    <a:cubicBezTo>
                      <a:pt x="580" y="216"/>
                      <a:pt x="553" y="148"/>
                      <a:pt x="499" y="94"/>
                    </a:cubicBezTo>
                    <a:cubicBezTo>
                      <a:pt x="445" y="40"/>
                      <a:pt x="364" y="1"/>
                      <a:pt x="28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58" name="Google Shape;1570;p49">
              <a:extLst>
                <a:ext uri="{FF2B5EF4-FFF2-40B4-BE49-F238E27FC236}">
                  <a16:creationId xmlns:a16="http://schemas.microsoft.com/office/drawing/2014/main" id="{482A8357-07F4-4966-9A6F-A8335A5FD964}"/>
                </a:ext>
              </a:extLst>
            </p:cNvPr>
            <p:cNvGrpSpPr/>
            <p:nvPr/>
          </p:nvGrpSpPr>
          <p:grpSpPr>
            <a:xfrm>
              <a:off x="440303" y="5428723"/>
              <a:ext cx="663468" cy="592500"/>
              <a:chOff x="4005138" y="3753950"/>
              <a:chExt cx="377925" cy="337500"/>
            </a:xfrm>
            <a:solidFill>
              <a:srgbClr val="0EA89F"/>
            </a:solidFill>
          </p:grpSpPr>
          <p:sp>
            <p:nvSpPr>
              <p:cNvPr id="267" name="Google Shape;1571;p49">
                <a:extLst>
                  <a:ext uri="{FF2B5EF4-FFF2-40B4-BE49-F238E27FC236}">
                    <a16:creationId xmlns:a16="http://schemas.microsoft.com/office/drawing/2014/main" id="{6B87BFC1-A0AC-42EF-ADD2-689D48095FC8}"/>
                  </a:ext>
                </a:extLst>
              </p:cNvPr>
              <p:cNvSpPr/>
              <p:nvPr/>
            </p:nvSpPr>
            <p:spPr>
              <a:xfrm>
                <a:off x="4005138" y="3864325"/>
                <a:ext cx="377925" cy="227125"/>
              </a:xfrm>
              <a:custGeom>
                <a:avLst/>
                <a:gdLst/>
                <a:ahLst/>
                <a:cxnLst/>
                <a:rect l="l" t="t" r="r" b="b"/>
                <a:pathLst>
                  <a:path w="15117" h="9085" extrusionOk="0">
                    <a:moveTo>
                      <a:pt x="8845" y="592"/>
                    </a:moveTo>
                    <a:cubicBezTo>
                      <a:pt x="8979" y="592"/>
                      <a:pt x="9100" y="686"/>
                      <a:pt x="9141" y="821"/>
                    </a:cubicBezTo>
                    <a:lnTo>
                      <a:pt x="9611" y="2840"/>
                    </a:lnTo>
                    <a:lnTo>
                      <a:pt x="5519" y="2840"/>
                    </a:lnTo>
                    <a:lnTo>
                      <a:pt x="5991" y="821"/>
                    </a:lnTo>
                    <a:cubicBezTo>
                      <a:pt x="6031" y="686"/>
                      <a:pt x="6139" y="592"/>
                      <a:pt x="6287" y="592"/>
                    </a:cubicBezTo>
                    <a:close/>
                    <a:moveTo>
                      <a:pt x="7861" y="3419"/>
                    </a:moveTo>
                    <a:cubicBezTo>
                      <a:pt x="7849" y="3459"/>
                      <a:pt x="7835" y="3486"/>
                      <a:pt x="7835" y="3513"/>
                    </a:cubicBezTo>
                    <a:lnTo>
                      <a:pt x="7565" y="4670"/>
                    </a:lnTo>
                    <a:lnTo>
                      <a:pt x="7283" y="3513"/>
                    </a:lnTo>
                    <a:cubicBezTo>
                      <a:pt x="7283" y="3486"/>
                      <a:pt x="7269" y="3459"/>
                      <a:pt x="7256" y="3419"/>
                    </a:cubicBezTo>
                    <a:close/>
                    <a:moveTo>
                      <a:pt x="6422" y="3419"/>
                    </a:moveTo>
                    <a:cubicBezTo>
                      <a:pt x="6569" y="3419"/>
                      <a:pt x="6677" y="3513"/>
                      <a:pt x="6718" y="3647"/>
                    </a:cubicBezTo>
                    <a:lnTo>
                      <a:pt x="7188" y="5666"/>
                    </a:lnTo>
                    <a:lnTo>
                      <a:pt x="3097" y="5666"/>
                    </a:lnTo>
                    <a:lnTo>
                      <a:pt x="3568" y="3647"/>
                    </a:lnTo>
                    <a:cubicBezTo>
                      <a:pt x="3608" y="3513"/>
                      <a:pt x="3716" y="3419"/>
                      <a:pt x="3864" y="3419"/>
                    </a:cubicBezTo>
                    <a:close/>
                    <a:moveTo>
                      <a:pt x="11267" y="3419"/>
                    </a:moveTo>
                    <a:cubicBezTo>
                      <a:pt x="11402" y="3419"/>
                      <a:pt x="11510" y="3513"/>
                      <a:pt x="11549" y="3647"/>
                    </a:cubicBezTo>
                    <a:lnTo>
                      <a:pt x="12021" y="5666"/>
                    </a:lnTo>
                    <a:lnTo>
                      <a:pt x="7929" y="5666"/>
                    </a:lnTo>
                    <a:lnTo>
                      <a:pt x="8400" y="3647"/>
                    </a:lnTo>
                    <a:cubicBezTo>
                      <a:pt x="8441" y="3513"/>
                      <a:pt x="8561" y="3419"/>
                      <a:pt x="8696" y="3419"/>
                    </a:cubicBezTo>
                    <a:close/>
                    <a:moveTo>
                      <a:pt x="10271" y="6245"/>
                    </a:moveTo>
                    <a:cubicBezTo>
                      <a:pt x="10271" y="6285"/>
                      <a:pt x="10257" y="6312"/>
                      <a:pt x="10244" y="6339"/>
                    </a:cubicBezTo>
                    <a:lnTo>
                      <a:pt x="9975" y="7497"/>
                    </a:lnTo>
                    <a:lnTo>
                      <a:pt x="9706" y="6339"/>
                    </a:lnTo>
                    <a:cubicBezTo>
                      <a:pt x="9706" y="6312"/>
                      <a:pt x="9692" y="6285"/>
                      <a:pt x="9679" y="6245"/>
                    </a:cubicBezTo>
                    <a:close/>
                    <a:moveTo>
                      <a:pt x="5453" y="6245"/>
                    </a:moveTo>
                    <a:cubicBezTo>
                      <a:pt x="5439" y="6285"/>
                      <a:pt x="5426" y="6312"/>
                      <a:pt x="5426" y="6339"/>
                    </a:cubicBezTo>
                    <a:lnTo>
                      <a:pt x="5143" y="7511"/>
                    </a:lnTo>
                    <a:lnTo>
                      <a:pt x="4873" y="6339"/>
                    </a:lnTo>
                    <a:cubicBezTo>
                      <a:pt x="4860" y="6312"/>
                      <a:pt x="4860" y="6285"/>
                      <a:pt x="4846" y="6245"/>
                    </a:cubicBezTo>
                    <a:close/>
                    <a:moveTo>
                      <a:pt x="4012" y="6245"/>
                    </a:moveTo>
                    <a:cubicBezTo>
                      <a:pt x="4147" y="6245"/>
                      <a:pt x="4268" y="6339"/>
                      <a:pt x="4295" y="6474"/>
                    </a:cubicBezTo>
                    <a:lnTo>
                      <a:pt x="4766" y="8493"/>
                    </a:lnTo>
                    <a:lnTo>
                      <a:pt x="688" y="8493"/>
                    </a:lnTo>
                    <a:lnTo>
                      <a:pt x="823" y="7900"/>
                    </a:lnTo>
                    <a:lnTo>
                      <a:pt x="2276" y="7900"/>
                    </a:lnTo>
                    <a:cubicBezTo>
                      <a:pt x="2438" y="7900"/>
                      <a:pt x="2572" y="7766"/>
                      <a:pt x="2572" y="7604"/>
                    </a:cubicBezTo>
                    <a:cubicBezTo>
                      <a:pt x="2572" y="7443"/>
                      <a:pt x="2438" y="7308"/>
                      <a:pt x="2276" y="7308"/>
                    </a:cubicBezTo>
                    <a:lnTo>
                      <a:pt x="957" y="7308"/>
                    </a:lnTo>
                    <a:lnTo>
                      <a:pt x="1159" y="6474"/>
                    </a:lnTo>
                    <a:cubicBezTo>
                      <a:pt x="1185" y="6339"/>
                      <a:pt x="1307" y="6245"/>
                      <a:pt x="1442" y="6245"/>
                    </a:cubicBezTo>
                    <a:close/>
                    <a:moveTo>
                      <a:pt x="8845" y="6245"/>
                    </a:moveTo>
                    <a:cubicBezTo>
                      <a:pt x="8979" y="6245"/>
                      <a:pt x="9100" y="6339"/>
                      <a:pt x="9127" y="6474"/>
                    </a:cubicBezTo>
                    <a:lnTo>
                      <a:pt x="9611" y="8493"/>
                    </a:lnTo>
                    <a:lnTo>
                      <a:pt x="5519" y="8493"/>
                    </a:lnTo>
                    <a:lnTo>
                      <a:pt x="5991" y="6474"/>
                    </a:lnTo>
                    <a:cubicBezTo>
                      <a:pt x="6018" y="6339"/>
                      <a:pt x="6139" y="6245"/>
                      <a:pt x="6273" y="6245"/>
                    </a:cubicBezTo>
                    <a:close/>
                    <a:moveTo>
                      <a:pt x="13676" y="6245"/>
                    </a:moveTo>
                    <a:cubicBezTo>
                      <a:pt x="13811" y="6245"/>
                      <a:pt x="13932" y="6339"/>
                      <a:pt x="13959" y="6474"/>
                    </a:cubicBezTo>
                    <a:lnTo>
                      <a:pt x="14430" y="8493"/>
                    </a:lnTo>
                    <a:lnTo>
                      <a:pt x="10352" y="8493"/>
                    </a:lnTo>
                    <a:lnTo>
                      <a:pt x="10823" y="6474"/>
                    </a:lnTo>
                    <a:cubicBezTo>
                      <a:pt x="10849" y="6339"/>
                      <a:pt x="10971" y="6245"/>
                      <a:pt x="11106" y="6245"/>
                    </a:cubicBezTo>
                    <a:close/>
                    <a:moveTo>
                      <a:pt x="6287" y="0"/>
                    </a:moveTo>
                    <a:cubicBezTo>
                      <a:pt x="5869" y="0"/>
                      <a:pt x="5519" y="282"/>
                      <a:pt x="5426" y="686"/>
                    </a:cubicBezTo>
                    <a:lnTo>
                      <a:pt x="4914" y="2840"/>
                    </a:lnTo>
                    <a:lnTo>
                      <a:pt x="3864" y="2840"/>
                    </a:lnTo>
                    <a:cubicBezTo>
                      <a:pt x="3447" y="2840"/>
                      <a:pt x="3097" y="3109"/>
                      <a:pt x="3003" y="3513"/>
                    </a:cubicBezTo>
                    <a:lnTo>
                      <a:pt x="2492" y="5666"/>
                    </a:lnTo>
                    <a:lnTo>
                      <a:pt x="1442" y="5666"/>
                    </a:lnTo>
                    <a:cubicBezTo>
                      <a:pt x="1038" y="5666"/>
                      <a:pt x="674" y="5949"/>
                      <a:pt x="580" y="6339"/>
                    </a:cubicBezTo>
                    <a:lnTo>
                      <a:pt x="28" y="8722"/>
                    </a:lnTo>
                    <a:cubicBezTo>
                      <a:pt x="1" y="8803"/>
                      <a:pt x="28" y="8896"/>
                      <a:pt x="82" y="8964"/>
                    </a:cubicBezTo>
                    <a:cubicBezTo>
                      <a:pt x="136" y="9045"/>
                      <a:pt x="230" y="9085"/>
                      <a:pt x="311" y="9085"/>
                    </a:cubicBezTo>
                    <a:lnTo>
                      <a:pt x="14807" y="9085"/>
                    </a:lnTo>
                    <a:cubicBezTo>
                      <a:pt x="14901" y="9085"/>
                      <a:pt x="14982" y="9045"/>
                      <a:pt x="15036" y="8964"/>
                    </a:cubicBezTo>
                    <a:cubicBezTo>
                      <a:pt x="15090" y="8896"/>
                      <a:pt x="15117" y="8803"/>
                      <a:pt x="15090" y="8722"/>
                    </a:cubicBezTo>
                    <a:lnTo>
                      <a:pt x="14537" y="6339"/>
                    </a:lnTo>
                    <a:cubicBezTo>
                      <a:pt x="14444" y="5949"/>
                      <a:pt x="14094" y="5666"/>
                      <a:pt x="13676" y="5666"/>
                    </a:cubicBezTo>
                    <a:lnTo>
                      <a:pt x="12626" y="5666"/>
                    </a:lnTo>
                    <a:lnTo>
                      <a:pt x="12115" y="3513"/>
                    </a:lnTo>
                    <a:cubicBezTo>
                      <a:pt x="12021" y="3109"/>
                      <a:pt x="11671" y="2840"/>
                      <a:pt x="11267" y="2840"/>
                    </a:cubicBezTo>
                    <a:lnTo>
                      <a:pt x="10217" y="2840"/>
                    </a:lnTo>
                    <a:lnTo>
                      <a:pt x="9706" y="686"/>
                    </a:lnTo>
                    <a:cubicBezTo>
                      <a:pt x="9611" y="282"/>
                      <a:pt x="9261" y="0"/>
                      <a:pt x="884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68" name="Google Shape;1572;p49">
                <a:extLst>
                  <a:ext uri="{FF2B5EF4-FFF2-40B4-BE49-F238E27FC236}">
                    <a16:creationId xmlns:a16="http://schemas.microsoft.com/office/drawing/2014/main" id="{98133276-F3AB-437F-9A25-B3C7317FC1C8}"/>
                  </a:ext>
                </a:extLst>
              </p:cNvPr>
              <p:cNvSpPr/>
              <p:nvPr/>
            </p:nvSpPr>
            <p:spPr>
              <a:xfrm>
                <a:off x="4186863" y="3780525"/>
                <a:ext cx="14500" cy="43450"/>
              </a:xfrm>
              <a:custGeom>
                <a:avLst/>
                <a:gdLst/>
                <a:ahLst/>
                <a:cxnLst/>
                <a:rect l="l" t="t" r="r" b="b"/>
                <a:pathLst>
                  <a:path w="580" h="1738" extrusionOk="0">
                    <a:moveTo>
                      <a:pt x="296" y="0"/>
                    </a:moveTo>
                    <a:cubicBezTo>
                      <a:pt x="135" y="0"/>
                      <a:pt x="0" y="135"/>
                      <a:pt x="0" y="296"/>
                    </a:cubicBezTo>
                    <a:lnTo>
                      <a:pt x="0" y="1441"/>
                    </a:lnTo>
                    <a:cubicBezTo>
                      <a:pt x="0" y="1602"/>
                      <a:pt x="135" y="1737"/>
                      <a:pt x="296" y="1737"/>
                    </a:cubicBezTo>
                    <a:cubicBezTo>
                      <a:pt x="458" y="1737"/>
                      <a:pt x="580" y="1602"/>
                      <a:pt x="580" y="1441"/>
                    </a:cubicBezTo>
                    <a:lnTo>
                      <a:pt x="580" y="296"/>
                    </a:lnTo>
                    <a:cubicBezTo>
                      <a:pt x="580" y="135"/>
                      <a:pt x="458" y="0"/>
                      <a:pt x="29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69" name="Google Shape;1573;p49">
                <a:extLst>
                  <a:ext uri="{FF2B5EF4-FFF2-40B4-BE49-F238E27FC236}">
                    <a16:creationId xmlns:a16="http://schemas.microsoft.com/office/drawing/2014/main" id="{255FDBE0-0C6E-41DA-B804-FADDB54C6BFD}"/>
                  </a:ext>
                </a:extLst>
              </p:cNvPr>
              <p:cNvSpPr/>
              <p:nvPr/>
            </p:nvSpPr>
            <p:spPr>
              <a:xfrm>
                <a:off x="4186863" y="3753950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96" y="0"/>
                    </a:moveTo>
                    <a:cubicBezTo>
                      <a:pt x="216" y="0"/>
                      <a:pt x="135" y="27"/>
                      <a:pt x="81" y="94"/>
                    </a:cubicBezTo>
                    <a:cubicBezTo>
                      <a:pt x="27" y="148"/>
                      <a:pt x="0" y="216"/>
                      <a:pt x="0" y="297"/>
                    </a:cubicBezTo>
                    <a:cubicBezTo>
                      <a:pt x="0" y="377"/>
                      <a:pt x="27" y="444"/>
                      <a:pt x="81" y="498"/>
                    </a:cubicBezTo>
                    <a:cubicBezTo>
                      <a:pt x="135" y="566"/>
                      <a:pt x="216" y="593"/>
                      <a:pt x="296" y="593"/>
                    </a:cubicBezTo>
                    <a:cubicBezTo>
                      <a:pt x="364" y="593"/>
                      <a:pt x="445" y="566"/>
                      <a:pt x="499" y="498"/>
                    </a:cubicBezTo>
                    <a:cubicBezTo>
                      <a:pt x="553" y="444"/>
                      <a:pt x="580" y="377"/>
                      <a:pt x="580" y="297"/>
                    </a:cubicBezTo>
                    <a:cubicBezTo>
                      <a:pt x="580" y="216"/>
                      <a:pt x="553" y="148"/>
                      <a:pt x="499" y="94"/>
                    </a:cubicBezTo>
                    <a:cubicBezTo>
                      <a:pt x="445" y="27"/>
                      <a:pt x="364" y="0"/>
                      <a:pt x="29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70" name="Google Shape;1574;p49">
                <a:extLst>
                  <a:ext uri="{FF2B5EF4-FFF2-40B4-BE49-F238E27FC236}">
                    <a16:creationId xmlns:a16="http://schemas.microsoft.com/office/drawing/2014/main" id="{E26BE1F6-D3A8-4DDE-B24A-D9577DBF4DF1}"/>
                  </a:ext>
                </a:extLst>
              </p:cNvPr>
              <p:cNvSpPr/>
              <p:nvPr/>
            </p:nvSpPr>
            <p:spPr>
              <a:xfrm>
                <a:off x="4234313" y="3791950"/>
                <a:ext cx="38700" cy="37400"/>
              </a:xfrm>
              <a:custGeom>
                <a:avLst/>
                <a:gdLst/>
                <a:ahLst/>
                <a:cxnLst/>
                <a:rect l="l" t="t" r="r" b="b"/>
                <a:pathLst>
                  <a:path w="1548" h="1496" extrusionOk="0">
                    <a:moveTo>
                      <a:pt x="1227" y="1"/>
                    </a:moveTo>
                    <a:cubicBezTo>
                      <a:pt x="1151" y="1"/>
                      <a:pt x="1077" y="28"/>
                      <a:pt x="1024" y="82"/>
                    </a:cubicBezTo>
                    <a:lnTo>
                      <a:pt x="121" y="984"/>
                    </a:lnTo>
                    <a:cubicBezTo>
                      <a:pt x="1" y="1105"/>
                      <a:pt x="1" y="1293"/>
                      <a:pt x="121" y="1401"/>
                    </a:cubicBezTo>
                    <a:cubicBezTo>
                      <a:pt x="175" y="1454"/>
                      <a:pt x="256" y="1495"/>
                      <a:pt x="324" y="1495"/>
                    </a:cubicBezTo>
                    <a:cubicBezTo>
                      <a:pt x="404" y="1495"/>
                      <a:pt x="485" y="1454"/>
                      <a:pt x="539" y="1401"/>
                    </a:cubicBezTo>
                    <a:lnTo>
                      <a:pt x="1440" y="499"/>
                    </a:lnTo>
                    <a:cubicBezTo>
                      <a:pt x="1548" y="392"/>
                      <a:pt x="1548" y="203"/>
                      <a:pt x="1440" y="82"/>
                    </a:cubicBezTo>
                    <a:cubicBezTo>
                      <a:pt x="1380" y="28"/>
                      <a:pt x="1303" y="1"/>
                      <a:pt x="122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71" name="Google Shape;1575;p49">
                <a:extLst>
                  <a:ext uri="{FF2B5EF4-FFF2-40B4-BE49-F238E27FC236}">
                    <a16:creationId xmlns:a16="http://schemas.microsoft.com/office/drawing/2014/main" id="{5ED10499-F717-4D70-BBF2-B26D7D53213F}"/>
                  </a:ext>
                </a:extLst>
              </p:cNvPr>
              <p:cNvSpPr/>
              <p:nvPr/>
            </p:nvSpPr>
            <p:spPr>
              <a:xfrm>
                <a:off x="4115188" y="3791950"/>
                <a:ext cx="38725" cy="37050"/>
              </a:xfrm>
              <a:custGeom>
                <a:avLst/>
                <a:gdLst/>
                <a:ahLst/>
                <a:cxnLst/>
                <a:rect l="l" t="t" r="r" b="b"/>
                <a:pathLst>
                  <a:path w="1549" h="1482" extrusionOk="0">
                    <a:moveTo>
                      <a:pt x="325" y="1"/>
                    </a:moveTo>
                    <a:cubicBezTo>
                      <a:pt x="249" y="1"/>
                      <a:pt x="175" y="28"/>
                      <a:pt x="121" y="82"/>
                    </a:cubicBezTo>
                    <a:cubicBezTo>
                      <a:pt x="1" y="203"/>
                      <a:pt x="1" y="392"/>
                      <a:pt x="121" y="499"/>
                    </a:cubicBezTo>
                    <a:lnTo>
                      <a:pt x="1010" y="1401"/>
                    </a:lnTo>
                    <a:cubicBezTo>
                      <a:pt x="1078" y="1454"/>
                      <a:pt x="1144" y="1481"/>
                      <a:pt x="1225" y="1481"/>
                    </a:cubicBezTo>
                    <a:cubicBezTo>
                      <a:pt x="1293" y="1481"/>
                      <a:pt x="1374" y="1454"/>
                      <a:pt x="1428" y="1401"/>
                    </a:cubicBezTo>
                    <a:cubicBezTo>
                      <a:pt x="1548" y="1280"/>
                      <a:pt x="1548" y="1105"/>
                      <a:pt x="1428" y="984"/>
                    </a:cubicBezTo>
                    <a:lnTo>
                      <a:pt x="539" y="82"/>
                    </a:lnTo>
                    <a:cubicBezTo>
                      <a:pt x="478" y="28"/>
                      <a:pt x="401" y="1"/>
                      <a:pt x="325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72" name="Google Shape;1576;p49">
                <a:extLst>
                  <a:ext uri="{FF2B5EF4-FFF2-40B4-BE49-F238E27FC236}">
                    <a16:creationId xmlns:a16="http://schemas.microsoft.com/office/drawing/2014/main" id="{3CB94663-4ED7-46E4-ADCA-1C77563C919D}"/>
                  </a:ext>
                </a:extLst>
              </p:cNvPr>
              <p:cNvSpPr/>
              <p:nvPr/>
            </p:nvSpPr>
            <p:spPr>
              <a:xfrm>
                <a:off x="4085913" y="4047025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0"/>
                    </a:moveTo>
                    <a:cubicBezTo>
                      <a:pt x="216" y="0"/>
                      <a:pt x="135" y="41"/>
                      <a:pt x="81" y="95"/>
                    </a:cubicBezTo>
                    <a:cubicBezTo>
                      <a:pt x="27" y="149"/>
                      <a:pt x="0" y="216"/>
                      <a:pt x="0" y="296"/>
                    </a:cubicBezTo>
                    <a:cubicBezTo>
                      <a:pt x="0" y="377"/>
                      <a:pt x="27" y="458"/>
                      <a:pt x="81" y="512"/>
                    </a:cubicBezTo>
                    <a:cubicBezTo>
                      <a:pt x="135" y="566"/>
                      <a:pt x="216" y="592"/>
                      <a:pt x="284" y="592"/>
                    </a:cubicBezTo>
                    <a:cubicBezTo>
                      <a:pt x="364" y="592"/>
                      <a:pt x="445" y="566"/>
                      <a:pt x="499" y="512"/>
                    </a:cubicBezTo>
                    <a:cubicBezTo>
                      <a:pt x="553" y="458"/>
                      <a:pt x="580" y="377"/>
                      <a:pt x="580" y="296"/>
                    </a:cubicBezTo>
                    <a:cubicBezTo>
                      <a:pt x="580" y="216"/>
                      <a:pt x="553" y="149"/>
                      <a:pt x="499" y="95"/>
                    </a:cubicBezTo>
                    <a:cubicBezTo>
                      <a:pt x="445" y="41"/>
                      <a:pt x="364" y="0"/>
                      <a:pt x="28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59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1150882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171450" lvl="0" indent="-171450">
                <a:buFont typeface="Arial" panose="020B0604020202020204" pitchFamily="34" charset="0"/>
                <a:buChar char="•"/>
                <a:defRPr/>
              </a:pPr>
              <a:r>
                <a:rPr lang="en-US" sz="800" dirty="0">
                  <a:solidFill>
                    <a:schemeClr val="tx1"/>
                  </a:solidFill>
                </a:rPr>
                <a:t>The legal framework has been prepared and submitted to CMA for approval </a:t>
              </a:r>
              <a:endParaRPr lang="ar-OM" sz="800" dirty="0">
                <a:solidFill>
                  <a:schemeClr val="tx1"/>
                </a:solidFill>
              </a:endParaRPr>
            </a:p>
            <a:p>
              <a:pPr marL="171450" lvl="0" indent="-171450">
                <a:buFont typeface="Arial" panose="020B0604020202020204" pitchFamily="34" charset="0"/>
                <a:buChar char="•"/>
                <a:defRPr/>
              </a:pPr>
              <a:r>
                <a:rPr lang="en-US" sz="800" dirty="0">
                  <a:solidFill>
                    <a:schemeClr val="tx1"/>
                  </a:solidFill>
                </a:rPr>
                <a:t>MM activity requests have been received and are being reviewed</a:t>
              </a:r>
              <a:endParaRPr lang="ar-OM" sz="800" dirty="0">
                <a:solidFill>
                  <a:schemeClr val="tx1"/>
                </a:solidFill>
              </a:endParaRPr>
            </a:p>
          </p:txBody>
        </p:sp>
        <p:sp>
          <p:nvSpPr>
            <p:cNvPr id="260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1090715"/>
              <a:ext cx="66476" cy="1207008"/>
            </a:xfrm>
            <a:prstGeom prst="rect">
              <a:avLst/>
            </a:prstGeom>
            <a:solidFill>
              <a:srgbClr val="6565AD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 sz="800"/>
            </a:p>
          </p:txBody>
        </p:sp>
        <p:sp>
          <p:nvSpPr>
            <p:cNvPr id="261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2501271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171446" indent="-171446">
                <a:buFont typeface="Arial" panose="020B0604020202020204" pitchFamily="34" charset="0"/>
                <a:buChar char="•"/>
              </a:pPr>
              <a:r>
                <a:rPr lang="en-US" sz="800" dirty="0">
                  <a:solidFill>
                    <a:schemeClr val="tx1"/>
                  </a:solidFill>
                </a:rPr>
                <a:t>Cooperating with </a:t>
              </a:r>
              <a:r>
                <a:rPr lang="en-US" sz="800" dirty="0" err="1">
                  <a:solidFill>
                    <a:schemeClr val="tx1"/>
                  </a:solidFill>
                </a:rPr>
                <a:t>Tadawul</a:t>
              </a:r>
              <a:r>
                <a:rPr lang="en-US" sz="800" dirty="0">
                  <a:solidFill>
                    <a:schemeClr val="tx1"/>
                  </a:solidFill>
                </a:rPr>
                <a:t> to initiate the project</a:t>
              </a:r>
              <a:endParaRPr lang="ar-OM" sz="800" dirty="0">
                <a:solidFill>
                  <a:schemeClr val="tx1"/>
                </a:solidFill>
              </a:endParaRPr>
            </a:p>
            <a:p>
              <a:pPr marL="171446" indent="-171446">
                <a:buFont typeface="Arial" panose="020B0604020202020204" pitchFamily="34" charset="0"/>
                <a:buChar char="•"/>
              </a:pPr>
              <a:r>
                <a:rPr lang="en-US" sz="800" dirty="0">
                  <a:solidFill>
                    <a:schemeClr val="tx1"/>
                  </a:solidFill>
                </a:rPr>
                <a:t>Several meeting with Omani listed companies to promote the project</a:t>
              </a:r>
              <a:endParaRPr lang="ar-OM" sz="800" dirty="0">
                <a:solidFill>
                  <a:schemeClr val="tx1"/>
                </a:solidFill>
              </a:endParaRPr>
            </a:p>
            <a:p>
              <a:pPr marL="171446" indent="-171446">
                <a:buFont typeface="Arial" panose="020B0604020202020204" pitchFamily="34" charset="0"/>
                <a:buChar char="•"/>
              </a:pPr>
              <a:r>
                <a:rPr lang="en-US" sz="800" dirty="0">
                  <a:solidFill>
                    <a:schemeClr val="tx1"/>
                  </a:solidFill>
                </a:rPr>
                <a:t>Preparation of technical links and legal framework</a:t>
              </a:r>
              <a:endParaRPr lang="ar-OM" sz="800" dirty="0">
                <a:solidFill>
                  <a:schemeClr val="tx1"/>
                </a:solidFill>
              </a:endParaRPr>
            </a:p>
          </p:txBody>
        </p:sp>
        <p:sp>
          <p:nvSpPr>
            <p:cNvPr id="262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2441104"/>
              <a:ext cx="66476" cy="1207008"/>
            </a:xfrm>
            <a:prstGeom prst="rect">
              <a:avLst/>
            </a:prstGeom>
            <a:solidFill>
              <a:srgbClr val="456CB4"/>
            </a:solidFill>
            <a:ln>
              <a:solidFill>
                <a:srgbClr val="456C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 sz="800"/>
            </a:p>
          </p:txBody>
        </p:sp>
        <p:sp>
          <p:nvSpPr>
            <p:cNvPr id="263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3824465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800" dirty="0">
                  <a:solidFill>
                    <a:schemeClr val="tx1"/>
                  </a:solidFill>
                </a:rPr>
                <a:t>Conducted a marketing campaign targeting international fund managers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800" dirty="0">
                  <a:solidFill>
                    <a:schemeClr val="tx1"/>
                  </a:solidFill>
                </a:rPr>
                <a:t>Activated social media platforms to boost investment awareness</a:t>
              </a:r>
            </a:p>
          </p:txBody>
        </p:sp>
        <p:sp>
          <p:nvSpPr>
            <p:cNvPr id="264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3764298"/>
              <a:ext cx="66476" cy="1207008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 sz="800"/>
            </a:p>
          </p:txBody>
        </p:sp>
        <p:sp>
          <p:nvSpPr>
            <p:cNvPr id="265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5025" y="5194429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3 Total return indices have been launched for industrial, financial, and services sectors to meet investors needs.</a:t>
              </a:r>
            </a:p>
          </p:txBody>
        </p:sp>
        <p:sp>
          <p:nvSpPr>
            <p:cNvPr id="266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61787" y="5134262"/>
              <a:ext cx="66476" cy="1207008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 sz="800"/>
            </a:p>
          </p:txBody>
        </p:sp>
      </p:grpSp>
      <p:grpSp>
        <p:nvGrpSpPr>
          <p:cNvPr id="292" name="Group 291"/>
          <p:cNvGrpSpPr/>
          <p:nvPr/>
        </p:nvGrpSpPr>
        <p:grpSpPr>
          <a:xfrm>
            <a:off x="6058520" y="964906"/>
            <a:ext cx="2468528" cy="5250555"/>
            <a:chOff x="440303" y="1090715"/>
            <a:chExt cx="2468528" cy="5250555"/>
          </a:xfrm>
        </p:grpSpPr>
        <p:grpSp>
          <p:nvGrpSpPr>
            <p:cNvPr id="293" name="Google Shape;1469;p48">
              <a:extLst>
                <a:ext uri="{FF2B5EF4-FFF2-40B4-BE49-F238E27FC236}">
                  <a16:creationId xmlns:a16="http://schemas.microsoft.com/office/drawing/2014/main" id="{08F6D783-30F0-4809-9FE4-CD8BAF36F1F4}"/>
                </a:ext>
              </a:extLst>
            </p:cNvPr>
            <p:cNvGrpSpPr/>
            <p:nvPr/>
          </p:nvGrpSpPr>
          <p:grpSpPr>
            <a:xfrm>
              <a:off x="580139" y="1442323"/>
              <a:ext cx="586421" cy="524651"/>
              <a:chOff x="7010363" y="1611175"/>
              <a:chExt cx="376900" cy="337200"/>
            </a:xfrm>
            <a:solidFill>
              <a:srgbClr val="5B5BA8"/>
            </a:solidFill>
          </p:grpSpPr>
          <p:sp>
            <p:nvSpPr>
              <p:cNvPr id="324" name="Google Shape;1470;p48">
                <a:extLst>
                  <a:ext uri="{FF2B5EF4-FFF2-40B4-BE49-F238E27FC236}">
                    <a16:creationId xmlns:a16="http://schemas.microsoft.com/office/drawing/2014/main" id="{5603B4F0-802D-4A77-9806-3546892D8992}"/>
                  </a:ext>
                </a:extLst>
              </p:cNvPr>
              <p:cNvSpPr/>
              <p:nvPr/>
            </p:nvSpPr>
            <p:spPr>
              <a:xfrm>
                <a:off x="7171538" y="1913000"/>
                <a:ext cx="5422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593" extrusionOk="0">
                    <a:moveTo>
                      <a:pt x="297" y="0"/>
                    </a:moveTo>
                    <a:cubicBezTo>
                      <a:pt x="135" y="0"/>
                      <a:pt x="1" y="135"/>
                      <a:pt x="1" y="297"/>
                    </a:cubicBezTo>
                    <a:cubicBezTo>
                      <a:pt x="1" y="458"/>
                      <a:pt x="135" y="593"/>
                      <a:pt x="297" y="593"/>
                    </a:cubicBezTo>
                    <a:lnTo>
                      <a:pt x="1872" y="593"/>
                    </a:lnTo>
                    <a:cubicBezTo>
                      <a:pt x="2033" y="593"/>
                      <a:pt x="2168" y="458"/>
                      <a:pt x="2168" y="297"/>
                    </a:cubicBezTo>
                    <a:cubicBezTo>
                      <a:pt x="2168" y="135"/>
                      <a:pt x="2033" y="0"/>
                      <a:pt x="187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5" name="Google Shape;1471;p48">
                <a:extLst>
                  <a:ext uri="{FF2B5EF4-FFF2-40B4-BE49-F238E27FC236}">
                    <a16:creationId xmlns:a16="http://schemas.microsoft.com/office/drawing/2014/main" id="{D928E620-7A0A-4F88-BAE4-3BC28185C99E}"/>
                  </a:ext>
                </a:extLst>
              </p:cNvPr>
              <p:cNvSpPr/>
              <p:nvPr/>
            </p:nvSpPr>
            <p:spPr>
              <a:xfrm>
                <a:off x="7282263" y="1933525"/>
                <a:ext cx="14825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94" extrusionOk="0">
                    <a:moveTo>
                      <a:pt x="296" y="1"/>
                    </a:moveTo>
                    <a:cubicBezTo>
                      <a:pt x="135" y="1"/>
                      <a:pt x="0" y="136"/>
                      <a:pt x="0" y="297"/>
                    </a:cubicBezTo>
                    <a:cubicBezTo>
                      <a:pt x="0" y="459"/>
                      <a:pt x="135" y="593"/>
                      <a:pt x="296" y="593"/>
                    </a:cubicBezTo>
                    <a:cubicBezTo>
                      <a:pt x="458" y="593"/>
                      <a:pt x="593" y="459"/>
                      <a:pt x="593" y="297"/>
                    </a:cubicBezTo>
                    <a:cubicBezTo>
                      <a:pt x="593" y="136"/>
                      <a:pt x="458" y="1"/>
                      <a:pt x="296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6" name="Google Shape;1472;p48">
                <a:extLst>
                  <a:ext uri="{FF2B5EF4-FFF2-40B4-BE49-F238E27FC236}">
                    <a16:creationId xmlns:a16="http://schemas.microsoft.com/office/drawing/2014/main" id="{5CDAA81C-F00C-4F9F-8441-B31E84E95A20}"/>
                  </a:ext>
                </a:extLst>
              </p:cNvPr>
              <p:cNvSpPr/>
              <p:nvPr/>
            </p:nvSpPr>
            <p:spPr>
              <a:xfrm>
                <a:off x="7010363" y="1611175"/>
                <a:ext cx="376900" cy="337200"/>
              </a:xfrm>
              <a:custGeom>
                <a:avLst/>
                <a:gdLst/>
                <a:ahLst/>
                <a:cxnLst/>
                <a:rect l="l" t="t" r="r" b="b"/>
                <a:pathLst>
                  <a:path w="15076" h="13488" extrusionOk="0">
                    <a:moveTo>
                      <a:pt x="3998" y="9651"/>
                    </a:moveTo>
                    <a:lnTo>
                      <a:pt x="3998" y="11253"/>
                    </a:lnTo>
                    <a:lnTo>
                      <a:pt x="2935" y="11253"/>
                    </a:lnTo>
                    <a:lnTo>
                      <a:pt x="2935" y="9651"/>
                    </a:lnTo>
                    <a:close/>
                    <a:moveTo>
                      <a:pt x="6704" y="7820"/>
                    </a:moveTo>
                    <a:lnTo>
                      <a:pt x="6704" y="11253"/>
                    </a:lnTo>
                    <a:lnTo>
                      <a:pt x="5654" y="11253"/>
                    </a:lnTo>
                    <a:lnTo>
                      <a:pt x="5654" y="7820"/>
                    </a:lnTo>
                    <a:close/>
                    <a:moveTo>
                      <a:pt x="9423" y="5411"/>
                    </a:moveTo>
                    <a:lnTo>
                      <a:pt x="9423" y="11253"/>
                    </a:lnTo>
                    <a:lnTo>
                      <a:pt x="8359" y="11253"/>
                    </a:lnTo>
                    <a:lnTo>
                      <a:pt x="8359" y="5411"/>
                    </a:lnTo>
                    <a:close/>
                    <a:moveTo>
                      <a:pt x="12128" y="579"/>
                    </a:moveTo>
                    <a:lnTo>
                      <a:pt x="12128" y="11253"/>
                    </a:lnTo>
                    <a:lnTo>
                      <a:pt x="11065" y="11253"/>
                    </a:lnTo>
                    <a:lnTo>
                      <a:pt x="11065" y="579"/>
                    </a:lnTo>
                    <a:close/>
                    <a:moveTo>
                      <a:pt x="13420" y="3298"/>
                    </a:moveTo>
                    <a:cubicBezTo>
                      <a:pt x="13649" y="3298"/>
                      <a:pt x="13837" y="3500"/>
                      <a:pt x="13837" y="3755"/>
                    </a:cubicBezTo>
                    <a:lnTo>
                      <a:pt x="13837" y="11253"/>
                    </a:lnTo>
                    <a:lnTo>
                      <a:pt x="12720" y="11253"/>
                    </a:lnTo>
                    <a:lnTo>
                      <a:pt x="12720" y="3298"/>
                    </a:lnTo>
                    <a:close/>
                    <a:moveTo>
                      <a:pt x="10769" y="1"/>
                    </a:moveTo>
                    <a:cubicBezTo>
                      <a:pt x="10607" y="1"/>
                      <a:pt x="10473" y="121"/>
                      <a:pt x="10473" y="297"/>
                    </a:cubicBezTo>
                    <a:lnTo>
                      <a:pt x="10473" y="2706"/>
                    </a:lnTo>
                    <a:lnTo>
                      <a:pt x="8884" y="2706"/>
                    </a:lnTo>
                    <a:cubicBezTo>
                      <a:pt x="8723" y="2706"/>
                      <a:pt x="8588" y="2840"/>
                      <a:pt x="8588" y="3002"/>
                    </a:cubicBezTo>
                    <a:cubicBezTo>
                      <a:pt x="8588" y="3163"/>
                      <a:pt x="8723" y="3298"/>
                      <a:pt x="8884" y="3298"/>
                    </a:cubicBezTo>
                    <a:lnTo>
                      <a:pt x="10473" y="3298"/>
                    </a:lnTo>
                    <a:lnTo>
                      <a:pt x="10473" y="11253"/>
                    </a:lnTo>
                    <a:lnTo>
                      <a:pt x="10001" y="11253"/>
                    </a:lnTo>
                    <a:lnTo>
                      <a:pt x="10001" y="5115"/>
                    </a:lnTo>
                    <a:cubicBezTo>
                      <a:pt x="10001" y="4954"/>
                      <a:pt x="9880" y="4819"/>
                      <a:pt x="9719" y="4819"/>
                    </a:cubicBezTo>
                    <a:lnTo>
                      <a:pt x="8063" y="4819"/>
                    </a:lnTo>
                    <a:cubicBezTo>
                      <a:pt x="7901" y="4819"/>
                      <a:pt x="7767" y="4954"/>
                      <a:pt x="7767" y="5115"/>
                    </a:cubicBezTo>
                    <a:lnTo>
                      <a:pt x="7767" y="11253"/>
                    </a:lnTo>
                    <a:lnTo>
                      <a:pt x="7296" y="11253"/>
                    </a:lnTo>
                    <a:lnTo>
                      <a:pt x="7296" y="7524"/>
                    </a:lnTo>
                    <a:cubicBezTo>
                      <a:pt x="7296" y="7363"/>
                      <a:pt x="7161" y="7242"/>
                      <a:pt x="7000" y="7242"/>
                    </a:cubicBezTo>
                    <a:lnTo>
                      <a:pt x="5358" y="7242"/>
                    </a:lnTo>
                    <a:cubicBezTo>
                      <a:pt x="5196" y="7242"/>
                      <a:pt x="5062" y="7363"/>
                      <a:pt x="5062" y="7524"/>
                    </a:cubicBezTo>
                    <a:lnTo>
                      <a:pt x="5062" y="11253"/>
                    </a:lnTo>
                    <a:lnTo>
                      <a:pt x="4590" y="11253"/>
                    </a:lnTo>
                    <a:lnTo>
                      <a:pt x="4590" y="9355"/>
                    </a:lnTo>
                    <a:cubicBezTo>
                      <a:pt x="4590" y="9193"/>
                      <a:pt x="4456" y="9058"/>
                      <a:pt x="4294" y="9058"/>
                    </a:cubicBezTo>
                    <a:lnTo>
                      <a:pt x="2639" y="9058"/>
                    </a:lnTo>
                    <a:cubicBezTo>
                      <a:pt x="2477" y="9058"/>
                      <a:pt x="2356" y="9193"/>
                      <a:pt x="2356" y="9355"/>
                    </a:cubicBezTo>
                    <a:lnTo>
                      <a:pt x="2356" y="11253"/>
                    </a:lnTo>
                    <a:lnTo>
                      <a:pt x="1239" y="11253"/>
                    </a:lnTo>
                    <a:lnTo>
                      <a:pt x="1239" y="8211"/>
                    </a:lnTo>
                    <a:cubicBezTo>
                      <a:pt x="1239" y="8050"/>
                      <a:pt x="1105" y="7915"/>
                      <a:pt x="943" y="7915"/>
                    </a:cubicBezTo>
                    <a:cubicBezTo>
                      <a:pt x="782" y="7915"/>
                      <a:pt x="647" y="8050"/>
                      <a:pt x="647" y="8211"/>
                    </a:cubicBezTo>
                    <a:lnTo>
                      <a:pt x="647" y="11253"/>
                    </a:lnTo>
                    <a:lnTo>
                      <a:pt x="297" y="11253"/>
                    </a:lnTo>
                    <a:cubicBezTo>
                      <a:pt x="122" y="11253"/>
                      <a:pt x="1" y="11373"/>
                      <a:pt x="1" y="11549"/>
                    </a:cubicBezTo>
                    <a:lnTo>
                      <a:pt x="1" y="12046"/>
                    </a:lnTo>
                    <a:cubicBezTo>
                      <a:pt x="1" y="12841"/>
                      <a:pt x="647" y="13487"/>
                      <a:pt x="1441" y="13487"/>
                    </a:cubicBezTo>
                    <a:lnTo>
                      <a:pt x="9893" y="13487"/>
                    </a:lnTo>
                    <a:cubicBezTo>
                      <a:pt x="10055" y="13487"/>
                      <a:pt x="10189" y="13353"/>
                      <a:pt x="10189" y="13191"/>
                    </a:cubicBezTo>
                    <a:cubicBezTo>
                      <a:pt x="10189" y="13030"/>
                      <a:pt x="10055" y="12895"/>
                      <a:pt x="9893" y="12895"/>
                    </a:cubicBezTo>
                    <a:lnTo>
                      <a:pt x="1441" y="12895"/>
                    </a:lnTo>
                    <a:cubicBezTo>
                      <a:pt x="970" y="12895"/>
                      <a:pt x="579" y="12518"/>
                      <a:pt x="579" y="12046"/>
                    </a:cubicBezTo>
                    <a:lnTo>
                      <a:pt x="579" y="11831"/>
                    </a:lnTo>
                    <a:lnTo>
                      <a:pt x="14484" y="11831"/>
                    </a:lnTo>
                    <a:lnTo>
                      <a:pt x="14484" y="12046"/>
                    </a:lnTo>
                    <a:cubicBezTo>
                      <a:pt x="14484" y="12518"/>
                      <a:pt x="14107" y="12895"/>
                      <a:pt x="13635" y="12895"/>
                    </a:cubicBezTo>
                    <a:lnTo>
                      <a:pt x="12438" y="12895"/>
                    </a:lnTo>
                    <a:cubicBezTo>
                      <a:pt x="12276" y="12895"/>
                      <a:pt x="12142" y="13030"/>
                      <a:pt x="12142" y="13191"/>
                    </a:cubicBezTo>
                    <a:cubicBezTo>
                      <a:pt x="12142" y="13353"/>
                      <a:pt x="12276" y="13487"/>
                      <a:pt x="12438" y="13487"/>
                    </a:cubicBezTo>
                    <a:lnTo>
                      <a:pt x="13635" y="13487"/>
                    </a:lnTo>
                    <a:cubicBezTo>
                      <a:pt x="14430" y="13487"/>
                      <a:pt x="15076" y="12841"/>
                      <a:pt x="15076" y="12046"/>
                    </a:cubicBezTo>
                    <a:lnTo>
                      <a:pt x="15076" y="11549"/>
                    </a:lnTo>
                    <a:cubicBezTo>
                      <a:pt x="15076" y="11373"/>
                      <a:pt x="14941" y="11253"/>
                      <a:pt x="14780" y="11253"/>
                    </a:cubicBezTo>
                    <a:lnTo>
                      <a:pt x="14430" y="11253"/>
                    </a:lnTo>
                    <a:lnTo>
                      <a:pt x="14430" y="3755"/>
                    </a:lnTo>
                    <a:cubicBezTo>
                      <a:pt x="14430" y="3177"/>
                      <a:pt x="13972" y="2706"/>
                      <a:pt x="13420" y="2706"/>
                    </a:cubicBezTo>
                    <a:lnTo>
                      <a:pt x="12720" y="2706"/>
                    </a:lnTo>
                    <a:lnTo>
                      <a:pt x="12720" y="297"/>
                    </a:lnTo>
                    <a:cubicBezTo>
                      <a:pt x="12720" y="121"/>
                      <a:pt x="12585" y="1"/>
                      <a:pt x="1242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7" name="Google Shape;1473;p48">
                <a:extLst>
                  <a:ext uri="{FF2B5EF4-FFF2-40B4-BE49-F238E27FC236}">
                    <a16:creationId xmlns:a16="http://schemas.microsoft.com/office/drawing/2014/main" id="{507A6E29-7122-470B-BE2B-C05925AB70E9}"/>
                  </a:ext>
                </a:extLst>
              </p:cNvPr>
              <p:cNvSpPr/>
              <p:nvPr/>
            </p:nvSpPr>
            <p:spPr>
              <a:xfrm>
                <a:off x="7026513" y="1611175"/>
                <a:ext cx="179725" cy="153125"/>
              </a:xfrm>
              <a:custGeom>
                <a:avLst/>
                <a:gdLst/>
                <a:ahLst/>
                <a:cxnLst/>
                <a:rect l="l" t="t" r="r" b="b"/>
                <a:pathLst>
                  <a:path w="7189" h="6125" extrusionOk="0">
                    <a:moveTo>
                      <a:pt x="4416" y="579"/>
                    </a:moveTo>
                    <a:cubicBezTo>
                      <a:pt x="5613" y="579"/>
                      <a:pt x="6596" y="1562"/>
                      <a:pt x="6596" y="2759"/>
                    </a:cubicBezTo>
                    <a:cubicBezTo>
                      <a:pt x="6596" y="3971"/>
                      <a:pt x="5613" y="4940"/>
                      <a:pt x="4416" y="4940"/>
                    </a:cubicBezTo>
                    <a:cubicBezTo>
                      <a:pt x="3217" y="4940"/>
                      <a:pt x="2235" y="3971"/>
                      <a:pt x="2235" y="2759"/>
                    </a:cubicBezTo>
                    <a:cubicBezTo>
                      <a:pt x="2235" y="1562"/>
                      <a:pt x="3217" y="579"/>
                      <a:pt x="4416" y="579"/>
                    </a:cubicBezTo>
                    <a:close/>
                    <a:moveTo>
                      <a:pt x="4416" y="1"/>
                    </a:moveTo>
                    <a:cubicBezTo>
                      <a:pt x="2908" y="1"/>
                      <a:pt x="1670" y="1212"/>
                      <a:pt x="1643" y="2706"/>
                    </a:cubicBezTo>
                    <a:lnTo>
                      <a:pt x="1010" y="2706"/>
                    </a:lnTo>
                    <a:cubicBezTo>
                      <a:pt x="459" y="2706"/>
                      <a:pt x="1" y="3177"/>
                      <a:pt x="1" y="3755"/>
                    </a:cubicBezTo>
                    <a:lnTo>
                      <a:pt x="1" y="5828"/>
                    </a:lnTo>
                    <a:cubicBezTo>
                      <a:pt x="1" y="5990"/>
                      <a:pt x="136" y="6124"/>
                      <a:pt x="297" y="6124"/>
                    </a:cubicBezTo>
                    <a:cubicBezTo>
                      <a:pt x="459" y="6124"/>
                      <a:pt x="593" y="5990"/>
                      <a:pt x="593" y="5828"/>
                    </a:cubicBezTo>
                    <a:lnTo>
                      <a:pt x="593" y="3755"/>
                    </a:lnTo>
                    <a:cubicBezTo>
                      <a:pt x="593" y="3500"/>
                      <a:pt x="782" y="3298"/>
                      <a:pt x="1010" y="3298"/>
                    </a:cubicBezTo>
                    <a:lnTo>
                      <a:pt x="1697" y="3298"/>
                    </a:lnTo>
                    <a:cubicBezTo>
                      <a:pt x="1939" y="4563"/>
                      <a:pt x="3070" y="5532"/>
                      <a:pt x="4416" y="5532"/>
                    </a:cubicBezTo>
                    <a:cubicBezTo>
                      <a:pt x="5936" y="5532"/>
                      <a:pt x="7188" y="4294"/>
                      <a:pt x="7188" y="2759"/>
                    </a:cubicBezTo>
                    <a:cubicBezTo>
                      <a:pt x="7188" y="1239"/>
                      <a:pt x="5936" y="1"/>
                      <a:pt x="4416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8" name="Google Shape;1474;p48">
                <a:extLst>
                  <a:ext uri="{FF2B5EF4-FFF2-40B4-BE49-F238E27FC236}">
                    <a16:creationId xmlns:a16="http://schemas.microsoft.com/office/drawing/2014/main" id="{79ADD3E2-25CD-4663-9F01-8EFE1034F571}"/>
                  </a:ext>
                </a:extLst>
              </p:cNvPr>
              <p:cNvSpPr/>
              <p:nvPr/>
            </p:nvSpPr>
            <p:spPr>
              <a:xfrm>
                <a:off x="7026513" y="1778400"/>
                <a:ext cx="1485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94" h="593" extrusionOk="0">
                    <a:moveTo>
                      <a:pt x="297" y="1"/>
                    </a:moveTo>
                    <a:cubicBezTo>
                      <a:pt x="216" y="1"/>
                      <a:pt x="136" y="41"/>
                      <a:pt x="82" y="95"/>
                    </a:cubicBezTo>
                    <a:cubicBezTo>
                      <a:pt x="28" y="149"/>
                      <a:pt x="1" y="216"/>
                      <a:pt x="1" y="297"/>
                    </a:cubicBezTo>
                    <a:cubicBezTo>
                      <a:pt x="1" y="377"/>
                      <a:pt x="28" y="445"/>
                      <a:pt x="82" y="512"/>
                    </a:cubicBezTo>
                    <a:cubicBezTo>
                      <a:pt x="136" y="566"/>
                      <a:pt x="216" y="593"/>
                      <a:pt x="297" y="593"/>
                    </a:cubicBezTo>
                    <a:cubicBezTo>
                      <a:pt x="364" y="593"/>
                      <a:pt x="445" y="566"/>
                      <a:pt x="498" y="512"/>
                    </a:cubicBezTo>
                    <a:cubicBezTo>
                      <a:pt x="552" y="445"/>
                      <a:pt x="593" y="377"/>
                      <a:pt x="593" y="297"/>
                    </a:cubicBezTo>
                    <a:cubicBezTo>
                      <a:pt x="593" y="216"/>
                      <a:pt x="552" y="149"/>
                      <a:pt x="498" y="95"/>
                    </a:cubicBezTo>
                    <a:cubicBezTo>
                      <a:pt x="445" y="41"/>
                      <a:pt x="364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9" name="Google Shape;1475;p48">
                <a:extLst>
                  <a:ext uri="{FF2B5EF4-FFF2-40B4-BE49-F238E27FC236}">
                    <a16:creationId xmlns:a16="http://schemas.microsoft.com/office/drawing/2014/main" id="{AADA5B48-0698-44F4-8FC3-517DFCB7ABF4}"/>
                  </a:ext>
                </a:extLst>
              </p:cNvPr>
              <p:cNvSpPr/>
              <p:nvPr/>
            </p:nvSpPr>
            <p:spPr>
              <a:xfrm>
                <a:off x="7114688" y="1640800"/>
                <a:ext cx="44100" cy="79425"/>
              </a:xfrm>
              <a:custGeom>
                <a:avLst/>
                <a:gdLst/>
                <a:ahLst/>
                <a:cxnLst/>
                <a:rect l="l" t="t" r="r" b="b"/>
                <a:pathLst>
                  <a:path w="1764" h="3177" extrusionOk="0">
                    <a:moveTo>
                      <a:pt x="889" y="0"/>
                    </a:moveTo>
                    <a:cubicBezTo>
                      <a:pt x="727" y="0"/>
                      <a:pt x="593" y="121"/>
                      <a:pt x="593" y="282"/>
                    </a:cubicBezTo>
                    <a:cubicBezTo>
                      <a:pt x="256" y="404"/>
                      <a:pt x="0" y="713"/>
                      <a:pt x="0" y="1063"/>
                    </a:cubicBezTo>
                    <a:cubicBezTo>
                      <a:pt x="0" y="1521"/>
                      <a:pt x="404" y="1897"/>
                      <a:pt x="889" y="1897"/>
                    </a:cubicBezTo>
                    <a:cubicBezTo>
                      <a:pt x="1050" y="1897"/>
                      <a:pt x="1185" y="2005"/>
                      <a:pt x="1185" y="2127"/>
                    </a:cubicBezTo>
                    <a:cubicBezTo>
                      <a:pt x="1185" y="2261"/>
                      <a:pt x="1050" y="2369"/>
                      <a:pt x="889" y="2369"/>
                    </a:cubicBezTo>
                    <a:cubicBezTo>
                      <a:pt x="727" y="2369"/>
                      <a:pt x="593" y="2261"/>
                      <a:pt x="593" y="2127"/>
                    </a:cubicBezTo>
                    <a:cubicBezTo>
                      <a:pt x="593" y="1965"/>
                      <a:pt x="458" y="1844"/>
                      <a:pt x="297" y="1844"/>
                    </a:cubicBezTo>
                    <a:cubicBezTo>
                      <a:pt x="135" y="1844"/>
                      <a:pt x="0" y="1965"/>
                      <a:pt x="0" y="2127"/>
                    </a:cubicBezTo>
                    <a:cubicBezTo>
                      <a:pt x="0" y="2490"/>
                      <a:pt x="256" y="2800"/>
                      <a:pt x="593" y="2907"/>
                    </a:cubicBezTo>
                    <a:cubicBezTo>
                      <a:pt x="606" y="3069"/>
                      <a:pt x="727" y="3177"/>
                      <a:pt x="889" y="3177"/>
                    </a:cubicBezTo>
                    <a:cubicBezTo>
                      <a:pt x="1036" y="3177"/>
                      <a:pt x="1171" y="3069"/>
                      <a:pt x="1185" y="2907"/>
                    </a:cubicBezTo>
                    <a:cubicBezTo>
                      <a:pt x="1521" y="2800"/>
                      <a:pt x="1763" y="2490"/>
                      <a:pt x="1763" y="2127"/>
                    </a:cubicBezTo>
                    <a:cubicBezTo>
                      <a:pt x="1763" y="1682"/>
                      <a:pt x="1373" y="1305"/>
                      <a:pt x="889" y="1305"/>
                    </a:cubicBezTo>
                    <a:cubicBezTo>
                      <a:pt x="727" y="1305"/>
                      <a:pt x="593" y="1197"/>
                      <a:pt x="593" y="1063"/>
                    </a:cubicBezTo>
                    <a:cubicBezTo>
                      <a:pt x="593" y="928"/>
                      <a:pt x="727" y="835"/>
                      <a:pt x="889" y="835"/>
                    </a:cubicBezTo>
                    <a:cubicBezTo>
                      <a:pt x="1050" y="835"/>
                      <a:pt x="1185" y="928"/>
                      <a:pt x="1185" y="1063"/>
                    </a:cubicBezTo>
                    <a:cubicBezTo>
                      <a:pt x="1185" y="1224"/>
                      <a:pt x="1305" y="1359"/>
                      <a:pt x="1467" y="1359"/>
                    </a:cubicBezTo>
                    <a:cubicBezTo>
                      <a:pt x="1642" y="1359"/>
                      <a:pt x="1763" y="1224"/>
                      <a:pt x="1763" y="1063"/>
                    </a:cubicBezTo>
                    <a:cubicBezTo>
                      <a:pt x="1763" y="713"/>
                      <a:pt x="1521" y="404"/>
                      <a:pt x="1185" y="282"/>
                    </a:cubicBezTo>
                    <a:cubicBezTo>
                      <a:pt x="1171" y="121"/>
                      <a:pt x="1050" y="0"/>
                      <a:pt x="889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4" name="Google Shape;1483;p48">
              <a:extLst>
                <a:ext uri="{FF2B5EF4-FFF2-40B4-BE49-F238E27FC236}">
                  <a16:creationId xmlns:a16="http://schemas.microsoft.com/office/drawing/2014/main" id="{139BBAFE-CE81-48A0-A3DA-AC98BA6026E5}"/>
                </a:ext>
              </a:extLst>
            </p:cNvPr>
            <p:cNvGrpSpPr/>
            <p:nvPr/>
          </p:nvGrpSpPr>
          <p:grpSpPr>
            <a:xfrm>
              <a:off x="565154" y="4109837"/>
              <a:ext cx="576819" cy="576858"/>
              <a:chOff x="7761413" y="2305350"/>
              <a:chExt cx="377225" cy="377250"/>
            </a:xfrm>
            <a:solidFill>
              <a:srgbClr val="1494B1"/>
            </a:solidFill>
          </p:grpSpPr>
          <p:sp>
            <p:nvSpPr>
              <p:cNvPr id="317" name="Google Shape;1484;p48">
                <a:extLst>
                  <a:ext uri="{FF2B5EF4-FFF2-40B4-BE49-F238E27FC236}">
                    <a16:creationId xmlns:a16="http://schemas.microsoft.com/office/drawing/2014/main" id="{D1309B5B-3143-43C8-9035-60B7F123262C}"/>
                  </a:ext>
                </a:extLst>
              </p:cNvPr>
              <p:cNvSpPr/>
              <p:nvPr/>
            </p:nvSpPr>
            <p:spPr>
              <a:xfrm>
                <a:off x="8123813" y="2532150"/>
                <a:ext cx="14825" cy="1450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80" extrusionOk="0">
                    <a:moveTo>
                      <a:pt x="297" y="0"/>
                    </a:moveTo>
                    <a:cubicBezTo>
                      <a:pt x="216" y="0"/>
                      <a:pt x="135" y="27"/>
                      <a:pt x="81" y="81"/>
                    </a:cubicBezTo>
                    <a:cubicBezTo>
                      <a:pt x="27" y="135"/>
                      <a:pt x="0" y="215"/>
                      <a:pt x="0" y="283"/>
                    </a:cubicBezTo>
                    <a:cubicBezTo>
                      <a:pt x="0" y="364"/>
                      <a:pt x="27" y="445"/>
                      <a:pt x="81" y="499"/>
                    </a:cubicBezTo>
                    <a:cubicBezTo>
                      <a:pt x="135" y="552"/>
                      <a:pt x="216" y="579"/>
                      <a:pt x="297" y="579"/>
                    </a:cubicBezTo>
                    <a:cubicBezTo>
                      <a:pt x="364" y="579"/>
                      <a:pt x="445" y="552"/>
                      <a:pt x="499" y="499"/>
                    </a:cubicBezTo>
                    <a:cubicBezTo>
                      <a:pt x="553" y="445"/>
                      <a:pt x="593" y="364"/>
                      <a:pt x="593" y="283"/>
                    </a:cubicBezTo>
                    <a:cubicBezTo>
                      <a:pt x="593" y="215"/>
                      <a:pt x="553" y="135"/>
                      <a:pt x="499" y="81"/>
                    </a:cubicBezTo>
                    <a:cubicBezTo>
                      <a:pt x="445" y="27"/>
                      <a:pt x="364" y="0"/>
                      <a:pt x="297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8" name="Google Shape;1485;p48">
                <a:extLst>
                  <a:ext uri="{FF2B5EF4-FFF2-40B4-BE49-F238E27FC236}">
                    <a16:creationId xmlns:a16="http://schemas.microsoft.com/office/drawing/2014/main" id="{C156DBB7-0A00-4742-AF36-106ACD0D4795}"/>
                  </a:ext>
                </a:extLst>
              </p:cNvPr>
              <p:cNvSpPr/>
              <p:nvPr/>
            </p:nvSpPr>
            <p:spPr>
              <a:xfrm>
                <a:off x="7761413" y="2305350"/>
                <a:ext cx="377225" cy="377250"/>
              </a:xfrm>
              <a:custGeom>
                <a:avLst/>
                <a:gdLst/>
                <a:ahLst/>
                <a:cxnLst/>
                <a:rect l="l" t="t" r="r" b="b"/>
                <a:pathLst>
                  <a:path w="15089" h="15090" extrusionOk="0">
                    <a:moveTo>
                      <a:pt x="12074" y="593"/>
                    </a:moveTo>
                    <a:cubicBezTo>
                      <a:pt x="12235" y="593"/>
                      <a:pt x="12370" y="727"/>
                      <a:pt x="12370" y="889"/>
                    </a:cubicBezTo>
                    <a:lnTo>
                      <a:pt x="12370" y="3783"/>
                    </a:lnTo>
                    <a:lnTo>
                      <a:pt x="12370" y="4429"/>
                    </a:lnTo>
                    <a:lnTo>
                      <a:pt x="12370" y="13729"/>
                    </a:lnTo>
                    <a:cubicBezTo>
                      <a:pt x="12370" y="14012"/>
                      <a:pt x="12465" y="14281"/>
                      <a:pt x="12612" y="14497"/>
                    </a:cubicBezTo>
                    <a:lnTo>
                      <a:pt x="1360" y="14497"/>
                    </a:lnTo>
                    <a:cubicBezTo>
                      <a:pt x="929" y="14497"/>
                      <a:pt x="593" y="14160"/>
                      <a:pt x="593" y="13729"/>
                    </a:cubicBezTo>
                    <a:lnTo>
                      <a:pt x="593" y="889"/>
                    </a:lnTo>
                    <a:cubicBezTo>
                      <a:pt x="593" y="727"/>
                      <a:pt x="728" y="593"/>
                      <a:pt x="889" y="593"/>
                    </a:cubicBezTo>
                    <a:close/>
                    <a:moveTo>
                      <a:pt x="889" y="0"/>
                    </a:moveTo>
                    <a:cubicBezTo>
                      <a:pt x="391" y="0"/>
                      <a:pt x="1" y="404"/>
                      <a:pt x="1" y="889"/>
                    </a:cubicBezTo>
                    <a:lnTo>
                      <a:pt x="1" y="13729"/>
                    </a:lnTo>
                    <a:cubicBezTo>
                      <a:pt x="1" y="14483"/>
                      <a:pt x="606" y="15089"/>
                      <a:pt x="1360" y="15089"/>
                    </a:cubicBezTo>
                    <a:lnTo>
                      <a:pt x="13730" y="15089"/>
                    </a:lnTo>
                    <a:cubicBezTo>
                      <a:pt x="14470" y="15089"/>
                      <a:pt x="15089" y="14483"/>
                      <a:pt x="15089" y="13729"/>
                    </a:cubicBezTo>
                    <a:lnTo>
                      <a:pt x="15089" y="10580"/>
                    </a:lnTo>
                    <a:cubicBezTo>
                      <a:pt x="15089" y="10418"/>
                      <a:pt x="14954" y="10283"/>
                      <a:pt x="14793" y="10283"/>
                    </a:cubicBezTo>
                    <a:cubicBezTo>
                      <a:pt x="14631" y="10283"/>
                      <a:pt x="14496" y="10418"/>
                      <a:pt x="14496" y="10580"/>
                    </a:cubicBezTo>
                    <a:lnTo>
                      <a:pt x="14496" y="13729"/>
                    </a:lnTo>
                    <a:cubicBezTo>
                      <a:pt x="14496" y="14160"/>
                      <a:pt x="14146" y="14497"/>
                      <a:pt x="13730" y="14497"/>
                    </a:cubicBezTo>
                    <a:cubicBezTo>
                      <a:pt x="13299" y="14497"/>
                      <a:pt x="12962" y="14160"/>
                      <a:pt x="12962" y="13729"/>
                    </a:cubicBezTo>
                    <a:lnTo>
                      <a:pt x="12962" y="4429"/>
                    </a:lnTo>
                    <a:lnTo>
                      <a:pt x="12962" y="4065"/>
                    </a:lnTo>
                    <a:lnTo>
                      <a:pt x="14496" y="4065"/>
                    </a:lnTo>
                    <a:lnTo>
                      <a:pt x="14496" y="8063"/>
                    </a:lnTo>
                    <a:cubicBezTo>
                      <a:pt x="14496" y="8225"/>
                      <a:pt x="14631" y="8359"/>
                      <a:pt x="14793" y="8359"/>
                    </a:cubicBezTo>
                    <a:cubicBezTo>
                      <a:pt x="14954" y="8359"/>
                      <a:pt x="15089" y="8225"/>
                      <a:pt x="15089" y="8063"/>
                    </a:cubicBezTo>
                    <a:lnTo>
                      <a:pt x="15089" y="3783"/>
                    </a:lnTo>
                    <a:cubicBezTo>
                      <a:pt x="15089" y="3607"/>
                      <a:pt x="14954" y="3487"/>
                      <a:pt x="14793" y="3487"/>
                    </a:cubicBezTo>
                    <a:lnTo>
                      <a:pt x="12962" y="3487"/>
                    </a:lnTo>
                    <a:lnTo>
                      <a:pt x="12962" y="889"/>
                    </a:lnTo>
                    <a:cubicBezTo>
                      <a:pt x="12962" y="404"/>
                      <a:pt x="12572" y="0"/>
                      <a:pt x="1207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9" name="Google Shape;1486;p48">
                <a:extLst>
                  <a:ext uri="{FF2B5EF4-FFF2-40B4-BE49-F238E27FC236}">
                    <a16:creationId xmlns:a16="http://schemas.microsoft.com/office/drawing/2014/main" id="{61EE56A1-53D8-404D-9E2B-E8ACCB18642C}"/>
                  </a:ext>
                </a:extLst>
              </p:cNvPr>
              <p:cNvSpPr/>
              <p:nvPr/>
            </p:nvSpPr>
            <p:spPr>
              <a:xfrm>
                <a:off x="7801138" y="2345400"/>
                <a:ext cx="244625" cy="49825"/>
              </a:xfrm>
              <a:custGeom>
                <a:avLst/>
                <a:gdLst/>
                <a:ahLst/>
                <a:cxnLst/>
                <a:rect l="l" t="t" r="r" b="b"/>
                <a:pathLst>
                  <a:path w="9785" h="1993" extrusionOk="0">
                    <a:moveTo>
                      <a:pt x="9193" y="579"/>
                    </a:moveTo>
                    <a:lnTo>
                      <a:pt x="9193" y="1413"/>
                    </a:lnTo>
                    <a:lnTo>
                      <a:pt x="592" y="1413"/>
                    </a:lnTo>
                    <a:lnTo>
                      <a:pt x="592" y="579"/>
                    </a:lnTo>
                    <a:close/>
                    <a:moveTo>
                      <a:pt x="296" y="1"/>
                    </a:moveTo>
                    <a:cubicBezTo>
                      <a:pt x="135" y="1"/>
                      <a:pt x="0" y="121"/>
                      <a:pt x="0" y="297"/>
                    </a:cubicBezTo>
                    <a:lnTo>
                      <a:pt x="0" y="1709"/>
                    </a:lnTo>
                    <a:cubicBezTo>
                      <a:pt x="0" y="1871"/>
                      <a:pt x="135" y="1993"/>
                      <a:pt x="296" y="1993"/>
                    </a:cubicBezTo>
                    <a:lnTo>
                      <a:pt x="9489" y="1993"/>
                    </a:lnTo>
                    <a:cubicBezTo>
                      <a:pt x="9650" y="1993"/>
                      <a:pt x="9785" y="1871"/>
                      <a:pt x="9785" y="1709"/>
                    </a:cubicBezTo>
                    <a:lnTo>
                      <a:pt x="9785" y="297"/>
                    </a:lnTo>
                    <a:cubicBezTo>
                      <a:pt x="9785" y="121"/>
                      <a:pt x="9650" y="1"/>
                      <a:pt x="948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0" name="Google Shape;1487;p48">
                <a:extLst>
                  <a:ext uri="{FF2B5EF4-FFF2-40B4-BE49-F238E27FC236}">
                    <a16:creationId xmlns:a16="http://schemas.microsoft.com/office/drawing/2014/main" id="{15FCFD39-96B0-4360-8397-A8152BD35D14}"/>
                  </a:ext>
                </a:extLst>
              </p:cNvPr>
              <p:cNvSpPr/>
              <p:nvPr/>
            </p:nvSpPr>
            <p:spPr>
              <a:xfrm>
                <a:off x="7801138" y="2427825"/>
                <a:ext cx="244625" cy="147400"/>
              </a:xfrm>
              <a:custGeom>
                <a:avLst/>
                <a:gdLst/>
                <a:ahLst/>
                <a:cxnLst/>
                <a:rect l="l" t="t" r="r" b="b"/>
                <a:pathLst>
                  <a:path w="9785" h="5896" extrusionOk="0">
                    <a:moveTo>
                      <a:pt x="8762" y="593"/>
                    </a:moveTo>
                    <a:lnTo>
                      <a:pt x="8116" y="1239"/>
                    </a:lnTo>
                    <a:lnTo>
                      <a:pt x="7497" y="1239"/>
                    </a:lnTo>
                    <a:cubicBezTo>
                      <a:pt x="7335" y="1239"/>
                      <a:pt x="7201" y="1373"/>
                      <a:pt x="7201" y="1535"/>
                    </a:cubicBezTo>
                    <a:cubicBezTo>
                      <a:pt x="7201" y="1697"/>
                      <a:pt x="7335" y="1831"/>
                      <a:pt x="7497" y="1831"/>
                    </a:cubicBezTo>
                    <a:lnTo>
                      <a:pt x="7538" y="1831"/>
                    </a:lnTo>
                    <a:lnTo>
                      <a:pt x="6326" y="3042"/>
                    </a:lnTo>
                    <a:lnTo>
                      <a:pt x="5330" y="2046"/>
                    </a:lnTo>
                    <a:cubicBezTo>
                      <a:pt x="5269" y="1986"/>
                      <a:pt x="5192" y="1956"/>
                      <a:pt x="5116" y="1956"/>
                    </a:cubicBezTo>
                    <a:cubicBezTo>
                      <a:pt x="5040" y="1956"/>
                      <a:pt x="4966" y="1986"/>
                      <a:pt x="4912" y="2046"/>
                    </a:cubicBezTo>
                    <a:lnTo>
                      <a:pt x="3755" y="3191"/>
                    </a:lnTo>
                    <a:cubicBezTo>
                      <a:pt x="3647" y="3312"/>
                      <a:pt x="3647" y="3500"/>
                      <a:pt x="3755" y="3608"/>
                    </a:cubicBezTo>
                    <a:cubicBezTo>
                      <a:pt x="3816" y="3669"/>
                      <a:pt x="3893" y="3699"/>
                      <a:pt x="3969" y="3699"/>
                    </a:cubicBezTo>
                    <a:cubicBezTo>
                      <a:pt x="4045" y="3699"/>
                      <a:pt x="4119" y="3669"/>
                      <a:pt x="4173" y="3608"/>
                    </a:cubicBezTo>
                    <a:lnTo>
                      <a:pt x="5115" y="2666"/>
                    </a:lnTo>
                    <a:lnTo>
                      <a:pt x="6111" y="3662"/>
                    </a:lnTo>
                    <a:cubicBezTo>
                      <a:pt x="6165" y="3729"/>
                      <a:pt x="6245" y="3756"/>
                      <a:pt x="6326" y="3756"/>
                    </a:cubicBezTo>
                    <a:cubicBezTo>
                      <a:pt x="6393" y="3756"/>
                      <a:pt x="6474" y="3729"/>
                      <a:pt x="6528" y="3662"/>
                    </a:cubicBezTo>
                    <a:lnTo>
                      <a:pt x="7954" y="2249"/>
                    </a:lnTo>
                    <a:lnTo>
                      <a:pt x="7954" y="2276"/>
                    </a:lnTo>
                    <a:cubicBezTo>
                      <a:pt x="7954" y="2450"/>
                      <a:pt x="8076" y="2572"/>
                      <a:pt x="8250" y="2572"/>
                    </a:cubicBezTo>
                    <a:cubicBezTo>
                      <a:pt x="8412" y="2572"/>
                      <a:pt x="8534" y="2450"/>
                      <a:pt x="8534" y="2276"/>
                    </a:cubicBezTo>
                    <a:lnTo>
                      <a:pt x="8534" y="1657"/>
                    </a:lnTo>
                    <a:lnTo>
                      <a:pt x="9193" y="997"/>
                    </a:lnTo>
                    <a:lnTo>
                      <a:pt x="9193" y="5304"/>
                    </a:lnTo>
                    <a:lnTo>
                      <a:pt x="592" y="5304"/>
                    </a:lnTo>
                    <a:lnTo>
                      <a:pt x="592" y="593"/>
                    </a:lnTo>
                    <a:close/>
                    <a:moveTo>
                      <a:pt x="296" y="1"/>
                    </a:moveTo>
                    <a:cubicBezTo>
                      <a:pt x="135" y="1"/>
                      <a:pt x="0" y="135"/>
                      <a:pt x="0" y="297"/>
                    </a:cubicBezTo>
                    <a:lnTo>
                      <a:pt x="0" y="5600"/>
                    </a:lnTo>
                    <a:cubicBezTo>
                      <a:pt x="0" y="5761"/>
                      <a:pt x="135" y="5896"/>
                      <a:pt x="296" y="5896"/>
                    </a:cubicBezTo>
                    <a:lnTo>
                      <a:pt x="9489" y="5896"/>
                    </a:lnTo>
                    <a:cubicBezTo>
                      <a:pt x="9650" y="5896"/>
                      <a:pt x="9785" y="5761"/>
                      <a:pt x="9785" y="5600"/>
                    </a:cubicBezTo>
                    <a:lnTo>
                      <a:pt x="9785" y="297"/>
                    </a:lnTo>
                    <a:cubicBezTo>
                      <a:pt x="9785" y="135"/>
                      <a:pt x="9650" y="1"/>
                      <a:pt x="948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1" name="Google Shape;1488;p48">
                <a:extLst>
                  <a:ext uri="{FF2B5EF4-FFF2-40B4-BE49-F238E27FC236}">
                    <a16:creationId xmlns:a16="http://schemas.microsoft.com/office/drawing/2014/main" id="{2B949812-9EBC-4E9B-93E3-84B0EACB9962}"/>
                  </a:ext>
                </a:extLst>
              </p:cNvPr>
              <p:cNvSpPr/>
              <p:nvPr/>
            </p:nvSpPr>
            <p:spPr>
              <a:xfrm>
                <a:off x="7833088" y="2471925"/>
                <a:ext cx="44125" cy="79750"/>
              </a:xfrm>
              <a:custGeom>
                <a:avLst/>
                <a:gdLst/>
                <a:ahLst/>
                <a:cxnLst/>
                <a:rect l="l" t="t" r="r" b="b"/>
                <a:pathLst>
                  <a:path w="1765" h="3190" extrusionOk="0">
                    <a:moveTo>
                      <a:pt x="876" y="0"/>
                    </a:moveTo>
                    <a:cubicBezTo>
                      <a:pt x="714" y="0"/>
                      <a:pt x="580" y="135"/>
                      <a:pt x="580" y="296"/>
                    </a:cubicBezTo>
                    <a:cubicBezTo>
                      <a:pt x="243" y="404"/>
                      <a:pt x="0" y="713"/>
                      <a:pt x="0" y="1077"/>
                    </a:cubicBezTo>
                    <a:cubicBezTo>
                      <a:pt x="0" y="1521"/>
                      <a:pt x="391" y="1898"/>
                      <a:pt x="876" y="1898"/>
                    </a:cubicBezTo>
                    <a:cubicBezTo>
                      <a:pt x="1037" y="1898"/>
                      <a:pt x="1172" y="2005"/>
                      <a:pt x="1172" y="2140"/>
                    </a:cubicBezTo>
                    <a:cubicBezTo>
                      <a:pt x="1172" y="2274"/>
                      <a:pt x="1037" y="2382"/>
                      <a:pt x="876" y="2382"/>
                    </a:cubicBezTo>
                    <a:cubicBezTo>
                      <a:pt x="714" y="2382"/>
                      <a:pt x="580" y="2274"/>
                      <a:pt x="580" y="2140"/>
                    </a:cubicBezTo>
                    <a:cubicBezTo>
                      <a:pt x="580" y="1978"/>
                      <a:pt x="458" y="1844"/>
                      <a:pt x="283" y="1844"/>
                    </a:cubicBezTo>
                    <a:cubicBezTo>
                      <a:pt x="122" y="1844"/>
                      <a:pt x="0" y="1978"/>
                      <a:pt x="0" y="2140"/>
                    </a:cubicBezTo>
                    <a:cubicBezTo>
                      <a:pt x="0" y="2504"/>
                      <a:pt x="243" y="2800"/>
                      <a:pt x="580" y="2921"/>
                    </a:cubicBezTo>
                    <a:cubicBezTo>
                      <a:pt x="593" y="3069"/>
                      <a:pt x="727" y="3190"/>
                      <a:pt x="876" y="3190"/>
                    </a:cubicBezTo>
                    <a:cubicBezTo>
                      <a:pt x="1037" y="3190"/>
                      <a:pt x="1158" y="3069"/>
                      <a:pt x="1172" y="2921"/>
                    </a:cubicBezTo>
                    <a:cubicBezTo>
                      <a:pt x="1508" y="2800"/>
                      <a:pt x="1764" y="2504"/>
                      <a:pt x="1764" y="2140"/>
                    </a:cubicBezTo>
                    <a:cubicBezTo>
                      <a:pt x="1764" y="1682"/>
                      <a:pt x="1360" y="1305"/>
                      <a:pt x="876" y="1305"/>
                    </a:cubicBezTo>
                    <a:cubicBezTo>
                      <a:pt x="714" y="1305"/>
                      <a:pt x="580" y="1198"/>
                      <a:pt x="580" y="1077"/>
                    </a:cubicBezTo>
                    <a:cubicBezTo>
                      <a:pt x="580" y="943"/>
                      <a:pt x="714" y="835"/>
                      <a:pt x="876" y="835"/>
                    </a:cubicBezTo>
                    <a:cubicBezTo>
                      <a:pt x="1037" y="835"/>
                      <a:pt x="1172" y="943"/>
                      <a:pt x="1172" y="1077"/>
                    </a:cubicBezTo>
                    <a:cubicBezTo>
                      <a:pt x="1172" y="1239"/>
                      <a:pt x="1306" y="1359"/>
                      <a:pt x="1468" y="1359"/>
                    </a:cubicBezTo>
                    <a:cubicBezTo>
                      <a:pt x="1629" y="1359"/>
                      <a:pt x="1764" y="1239"/>
                      <a:pt x="1764" y="1077"/>
                    </a:cubicBezTo>
                    <a:cubicBezTo>
                      <a:pt x="1764" y="713"/>
                      <a:pt x="1508" y="404"/>
                      <a:pt x="1172" y="296"/>
                    </a:cubicBezTo>
                    <a:cubicBezTo>
                      <a:pt x="1172" y="135"/>
                      <a:pt x="1037" y="0"/>
                      <a:pt x="87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2" name="Google Shape;1489;p48">
                <a:extLst>
                  <a:ext uri="{FF2B5EF4-FFF2-40B4-BE49-F238E27FC236}">
                    <a16:creationId xmlns:a16="http://schemas.microsoft.com/office/drawing/2014/main" id="{5DBDCF34-1EBD-44B4-B2D9-5164B5914C27}"/>
                  </a:ext>
                </a:extLst>
              </p:cNvPr>
              <p:cNvSpPr/>
              <p:nvPr/>
            </p:nvSpPr>
            <p:spPr>
              <a:xfrm>
                <a:off x="7837113" y="2608175"/>
                <a:ext cx="205650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8226" h="594" extrusionOk="0">
                    <a:moveTo>
                      <a:pt x="297" y="1"/>
                    </a:moveTo>
                    <a:cubicBezTo>
                      <a:pt x="135" y="1"/>
                      <a:pt x="1" y="136"/>
                      <a:pt x="1" y="297"/>
                    </a:cubicBezTo>
                    <a:cubicBezTo>
                      <a:pt x="1" y="459"/>
                      <a:pt x="135" y="593"/>
                      <a:pt x="297" y="593"/>
                    </a:cubicBezTo>
                    <a:lnTo>
                      <a:pt x="7929" y="593"/>
                    </a:lnTo>
                    <a:cubicBezTo>
                      <a:pt x="8091" y="593"/>
                      <a:pt x="8225" y="459"/>
                      <a:pt x="8225" y="297"/>
                    </a:cubicBezTo>
                    <a:cubicBezTo>
                      <a:pt x="8225" y="136"/>
                      <a:pt x="8091" y="1"/>
                      <a:pt x="792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3" name="Google Shape;1490;p48">
                <a:extLst>
                  <a:ext uri="{FF2B5EF4-FFF2-40B4-BE49-F238E27FC236}">
                    <a16:creationId xmlns:a16="http://schemas.microsoft.com/office/drawing/2014/main" id="{864AEE04-018C-49A2-856E-AF79B238515B}"/>
                  </a:ext>
                </a:extLst>
              </p:cNvPr>
              <p:cNvSpPr/>
              <p:nvPr/>
            </p:nvSpPr>
            <p:spPr>
              <a:xfrm>
                <a:off x="7803138" y="2608175"/>
                <a:ext cx="14850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4" h="594" extrusionOk="0">
                    <a:moveTo>
                      <a:pt x="297" y="1"/>
                    </a:moveTo>
                    <a:cubicBezTo>
                      <a:pt x="216" y="1"/>
                      <a:pt x="148" y="28"/>
                      <a:pt x="95" y="82"/>
                    </a:cubicBezTo>
                    <a:cubicBezTo>
                      <a:pt x="41" y="136"/>
                      <a:pt x="1" y="216"/>
                      <a:pt x="1" y="297"/>
                    </a:cubicBezTo>
                    <a:cubicBezTo>
                      <a:pt x="1" y="378"/>
                      <a:pt x="41" y="446"/>
                      <a:pt x="95" y="499"/>
                    </a:cubicBezTo>
                    <a:cubicBezTo>
                      <a:pt x="148" y="553"/>
                      <a:pt x="216" y="593"/>
                      <a:pt x="297" y="593"/>
                    </a:cubicBezTo>
                    <a:cubicBezTo>
                      <a:pt x="378" y="593"/>
                      <a:pt x="459" y="553"/>
                      <a:pt x="512" y="499"/>
                    </a:cubicBezTo>
                    <a:cubicBezTo>
                      <a:pt x="566" y="446"/>
                      <a:pt x="593" y="378"/>
                      <a:pt x="593" y="297"/>
                    </a:cubicBezTo>
                    <a:cubicBezTo>
                      <a:pt x="593" y="216"/>
                      <a:pt x="566" y="136"/>
                      <a:pt x="512" y="82"/>
                    </a:cubicBezTo>
                    <a:cubicBezTo>
                      <a:pt x="459" y="28"/>
                      <a:pt x="378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5" name="Google Shape;1476;p48">
              <a:extLst>
                <a:ext uri="{FF2B5EF4-FFF2-40B4-BE49-F238E27FC236}">
                  <a16:creationId xmlns:a16="http://schemas.microsoft.com/office/drawing/2014/main" id="{9B28378D-15F4-4C66-AF95-7B79CC50E82E}"/>
                </a:ext>
              </a:extLst>
            </p:cNvPr>
            <p:cNvGrpSpPr/>
            <p:nvPr/>
          </p:nvGrpSpPr>
          <p:grpSpPr>
            <a:xfrm>
              <a:off x="562480" y="2779397"/>
              <a:ext cx="556591" cy="556518"/>
              <a:chOff x="7761413" y="1591025"/>
              <a:chExt cx="377225" cy="377175"/>
            </a:xfrm>
            <a:solidFill>
              <a:srgbClr val="456CB4"/>
            </a:solidFill>
          </p:grpSpPr>
          <p:sp>
            <p:nvSpPr>
              <p:cNvPr id="311" name="Google Shape;1477;p48">
                <a:extLst>
                  <a:ext uri="{FF2B5EF4-FFF2-40B4-BE49-F238E27FC236}">
                    <a16:creationId xmlns:a16="http://schemas.microsoft.com/office/drawing/2014/main" id="{80D533BE-6D99-49BC-A2D5-6D2E65061032}"/>
                  </a:ext>
                </a:extLst>
              </p:cNvPr>
              <p:cNvSpPr/>
              <p:nvPr/>
            </p:nvSpPr>
            <p:spPr>
              <a:xfrm>
                <a:off x="7761413" y="1829900"/>
                <a:ext cx="112075" cy="138300"/>
              </a:xfrm>
              <a:custGeom>
                <a:avLst/>
                <a:gdLst/>
                <a:ahLst/>
                <a:cxnLst/>
                <a:rect l="l" t="t" r="r" b="b"/>
                <a:pathLst>
                  <a:path w="4483" h="5532" extrusionOk="0">
                    <a:moveTo>
                      <a:pt x="3352" y="579"/>
                    </a:moveTo>
                    <a:cubicBezTo>
                      <a:pt x="3648" y="579"/>
                      <a:pt x="3890" y="821"/>
                      <a:pt x="3890" y="1117"/>
                    </a:cubicBezTo>
                    <a:cubicBezTo>
                      <a:pt x="3890" y="1413"/>
                      <a:pt x="3648" y="1642"/>
                      <a:pt x="3352" y="1642"/>
                    </a:cubicBezTo>
                    <a:lnTo>
                      <a:pt x="1118" y="1642"/>
                    </a:lnTo>
                    <a:cubicBezTo>
                      <a:pt x="821" y="1642"/>
                      <a:pt x="593" y="1413"/>
                      <a:pt x="593" y="1117"/>
                    </a:cubicBezTo>
                    <a:cubicBezTo>
                      <a:pt x="593" y="821"/>
                      <a:pt x="821" y="579"/>
                      <a:pt x="1118" y="579"/>
                    </a:cubicBezTo>
                    <a:close/>
                    <a:moveTo>
                      <a:pt x="3352" y="2235"/>
                    </a:moveTo>
                    <a:cubicBezTo>
                      <a:pt x="3648" y="2235"/>
                      <a:pt x="3890" y="2477"/>
                      <a:pt x="3890" y="2759"/>
                    </a:cubicBezTo>
                    <a:cubicBezTo>
                      <a:pt x="3890" y="3055"/>
                      <a:pt x="3648" y="3297"/>
                      <a:pt x="3352" y="3297"/>
                    </a:cubicBezTo>
                    <a:lnTo>
                      <a:pt x="1118" y="3297"/>
                    </a:lnTo>
                    <a:cubicBezTo>
                      <a:pt x="821" y="3297"/>
                      <a:pt x="593" y="3055"/>
                      <a:pt x="593" y="2759"/>
                    </a:cubicBezTo>
                    <a:cubicBezTo>
                      <a:pt x="593" y="2477"/>
                      <a:pt x="821" y="2235"/>
                      <a:pt x="1118" y="2235"/>
                    </a:cubicBezTo>
                    <a:close/>
                    <a:moveTo>
                      <a:pt x="3352" y="3890"/>
                    </a:moveTo>
                    <a:cubicBezTo>
                      <a:pt x="3648" y="3890"/>
                      <a:pt x="3890" y="4119"/>
                      <a:pt x="3890" y="4415"/>
                    </a:cubicBezTo>
                    <a:cubicBezTo>
                      <a:pt x="3890" y="4711"/>
                      <a:pt x="3648" y="4940"/>
                      <a:pt x="3352" y="4940"/>
                    </a:cubicBezTo>
                    <a:lnTo>
                      <a:pt x="1118" y="4940"/>
                    </a:lnTo>
                    <a:cubicBezTo>
                      <a:pt x="821" y="4940"/>
                      <a:pt x="593" y="4711"/>
                      <a:pt x="593" y="4415"/>
                    </a:cubicBezTo>
                    <a:cubicBezTo>
                      <a:pt x="593" y="4119"/>
                      <a:pt x="821" y="3890"/>
                      <a:pt x="1118" y="3890"/>
                    </a:cubicBezTo>
                    <a:close/>
                    <a:moveTo>
                      <a:pt x="1118" y="0"/>
                    </a:moveTo>
                    <a:cubicBezTo>
                      <a:pt x="498" y="0"/>
                      <a:pt x="1" y="498"/>
                      <a:pt x="1" y="1117"/>
                    </a:cubicBezTo>
                    <a:cubicBezTo>
                      <a:pt x="1" y="1440"/>
                      <a:pt x="136" y="1736"/>
                      <a:pt x="364" y="1939"/>
                    </a:cubicBezTo>
                    <a:cubicBezTo>
                      <a:pt x="136" y="2140"/>
                      <a:pt x="1" y="2436"/>
                      <a:pt x="1" y="2759"/>
                    </a:cubicBezTo>
                    <a:cubicBezTo>
                      <a:pt x="1" y="3096"/>
                      <a:pt x="136" y="3378"/>
                      <a:pt x="364" y="3594"/>
                    </a:cubicBezTo>
                    <a:cubicBezTo>
                      <a:pt x="136" y="3796"/>
                      <a:pt x="1" y="4092"/>
                      <a:pt x="1" y="4415"/>
                    </a:cubicBezTo>
                    <a:cubicBezTo>
                      <a:pt x="1" y="5034"/>
                      <a:pt x="498" y="5532"/>
                      <a:pt x="1118" y="5532"/>
                    </a:cubicBezTo>
                    <a:lnTo>
                      <a:pt x="3352" y="5532"/>
                    </a:lnTo>
                    <a:cubicBezTo>
                      <a:pt x="3971" y="5532"/>
                      <a:pt x="4482" y="5034"/>
                      <a:pt x="4482" y="4415"/>
                    </a:cubicBezTo>
                    <a:cubicBezTo>
                      <a:pt x="4482" y="4092"/>
                      <a:pt x="4335" y="3796"/>
                      <a:pt x="4120" y="3594"/>
                    </a:cubicBezTo>
                    <a:cubicBezTo>
                      <a:pt x="4335" y="3378"/>
                      <a:pt x="4482" y="3096"/>
                      <a:pt x="4482" y="2759"/>
                    </a:cubicBezTo>
                    <a:cubicBezTo>
                      <a:pt x="4482" y="2436"/>
                      <a:pt x="4335" y="2140"/>
                      <a:pt x="4120" y="1939"/>
                    </a:cubicBezTo>
                    <a:cubicBezTo>
                      <a:pt x="4335" y="1736"/>
                      <a:pt x="4482" y="1440"/>
                      <a:pt x="4482" y="1117"/>
                    </a:cubicBezTo>
                    <a:cubicBezTo>
                      <a:pt x="4482" y="498"/>
                      <a:pt x="3971" y="0"/>
                      <a:pt x="335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2" name="Google Shape;1478;p48">
                <a:extLst>
                  <a:ext uri="{FF2B5EF4-FFF2-40B4-BE49-F238E27FC236}">
                    <a16:creationId xmlns:a16="http://schemas.microsoft.com/office/drawing/2014/main" id="{2A4CB295-CD53-486E-AAB6-67CDCF3E2423}"/>
                  </a:ext>
                </a:extLst>
              </p:cNvPr>
              <p:cNvSpPr/>
              <p:nvPr/>
            </p:nvSpPr>
            <p:spPr>
              <a:xfrm>
                <a:off x="7838138" y="1591025"/>
                <a:ext cx="300500" cy="377175"/>
              </a:xfrm>
              <a:custGeom>
                <a:avLst/>
                <a:gdLst/>
                <a:ahLst/>
                <a:cxnLst/>
                <a:rect l="l" t="t" r="r" b="b"/>
                <a:pathLst>
                  <a:path w="12020" h="15087" extrusionOk="0">
                    <a:moveTo>
                      <a:pt x="1198" y="591"/>
                    </a:moveTo>
                    <a:cubicBezTo>
                      <a:pt x="1697" y="591"/>
                      <a:pt x="2786" y="658"/>
                      <a:pt x="3446" y="1318"/>
                    </a:cubicBezTo>
                    <a:cubicBezTo>
                      <a:pt x="3958" y="1816"/>
                      <a:pt x="4119" y="2556"/>
                      <a:pt x="4159" y="3108"/>
                    </a:cubicBezTo>
                    <a:lnTo>
                      <a:pt x="3244" y="2192"/>
                    </a:lnTo>
                    <a:cubicBezTo>
                      <a:pt x="3190" y="2139"/>
                      <a:pt x="3116" y="2112"/>
                      <a:pt x="3040" y="2112"/>
                    </a:cubicBezTo>
                    <a:cubicBezTo>
                      <a:pt x="2965" y="2112"/>
                      <a:pt x="2888" y="2139"/>
                      <a:pt x="2827" y="2192"/>
                    </a:cubicBezTo>
                    <a:cubicBezTo>
                      <a:pt x="2720" y="2314"/>
                      <a:pt x="2720" y="2503"/>
                      <a:pt x="2827" y="2610"/>
                    </a:cubicBezTo>
                    <a:lnTo>
                      <a:pt x="3782" y="3565"/>
                    </a:lnTo>
                    <a:cubicBezTo>
                      <a:pt x="3217" y="3538"/>
                      <a:pt x="2423" y="3404"/>
                      <a:pt x="1898" y="2879"/>
                    </a:cubicBezTo>
                    <a:cubicBezTo>
                      <a:pt x="1225" y="2233"/>
                      <a:pt x="1185" y="1103"/>
                      <a:pt x="1198" y="591"/>
                    </a:cubicBezTo>
                    <a:close/>
                    <a:moveTo>
                      <a:pt x="7739" y="591"/>
                    </a:moveTo>
                    <a:cubicBezTo>
                      <a:pt x="7753" y="1103"/>
                      <a:pt x="7713" y="2233"/>
                      <a:pt x="7054" y="2879"/>
                    </a:cubicBezTo>
                    <a:cubicBezTo>
                      <a:pt x="6528" y="3391"/>
                      <a:pt x="5735" y="3538"/>
                      <a:pt x="5169" y="3565"/>
                    </a:cubicBezTo>
                    <a:lnTo>
                      <a:pt x="6138" y="2596"/>
                    </a:lnTo>
                    <a:cubicBezTo>
                      <a:pt x="6246" y="2489"/>
                      <a:pt x="6246" y="2300"/>
                      <a:pt x="6138" y="2180"/>
                    </a:cubicBezTo>
                    <a:cubicBezTo>
                      <a:pt x="6077" y="2126"/>
                      <a:pt x="6000" y="2099"/>
                      <a:pt x="5924" y="2099"/>
                    </a:cubicBezTo>
                    <a:cubicBezTo>
                      <a:pt x="5848" y="2099"/>
                      <a:pt x="5774" y="2126"/>
                      <a:pt x="5721" y="2180"/>
                    </a:cubicBezTo>
                    <a:lnTo>
                      <a:pt x="4778" y="3122"/>
                    </a:lnTo>
                    <a:cubicBezTo>
                      <a:pt x="4832" y="2569"/>
                      <a:pt x="4994" y="1816"/>
                      <a:pt x="5492" y="1318"/>
                    </a:cubicBezTo>
                    <a:cubicBezTo>
                      <a:pt x="6151" y="685"/>
                      <a:pt x="7201" y="591"/>
                      <a:pt x="7713" y="591"/>
                    </a:cubicBezTo>
                    <a:close/>
                    <a:moveTo>
                      <a:pt x="11427" y="9663"/>
                    </a:moveTo>
                    <a:lnTo>
                      <a:pt x="11427" y="11668"/>
                    </a:lnTo>
                    <a:lnTo>
                      <a:pt x="7592" y="11668"/>
                    </a:lnTo>
                    <a:cubicBezTo>
                      <a:pt x="7040" y="11668"/>
                      <a:pt x="6596" y="11224"/>
                      <a:pt x="6596" y="10672"/>
                    </a:cubicBezTo>
                    <a:cubicBezTo>
                      <a:pt x="6596" y="10121"/>
                      <a:pt x="7040" y="9663"/>
                      <a:pt x="7592" y="9663"/>
                    </a:cubicBezTo>
                    <a:close/>
                    <a:moveTo>
                      <a:pt x="1237" y="1"/>
                    </a:moveTo>
                    <a:cubicBezTo>
                      <a:pt x="1070" y="1"/>
                      <a:pt x="955" y="9"/>
                      <a:pt x="916" y="12"/>
                    </a:cubicBezTo>
                    <a:cubicBezTo>
                      <a:pt x="835" y="26"/>
                      <a:pt x="767" y="53"/>
                      <a:pt x="714" y="107"/>
                    </a:cubicBezTo>
                    <a:cubicBezTo>
                      <a:pt x="660" y="161"/>
                      <a:pt x="633" y="227"/>
                      <a:pt x="633" y="295"/>
                    </a:cubicBezTo>
                    <a:cubicBezTo>
                      <a:pt x="606" y="550"/>
                      <a:pt x="458" y="2300"/>
                      <a:pt x="1481" y="3310"/>
                    </a:cubicBezTo>
                    <a:cubicBezTo>
                      <a:pt x="2235" y="4050"/>
                      <a:pt x="3379" y="4158"/>
                      <a:pt x="4025" y="4158"/>
                    </a:cubicBezTo>
                    <a:lnTo>
                      <a:pt x="4173" y="4158"/>
                    </a:lnTo>
                    <a:lnTo>
                      <a:pt x="4173" y="6257"/>
                    </a:lnTo>
                    <a:lnTo>
                      <a:pt x="1467" y="6257"/>
                    </a:lnTo>
                    <a:cubicBezTo>
                      <a:pt x="660" y="6257"/>
                      <a:pt x="1" y="6917"/>
                      <a:pt x="1" y="7725"/>
                    </a:cubicBezTo>
                    <a:lnTo>
                      <a:pt x="1" y="8734"/>
                    </a:lnTo>
                    <a:cubicBezTo>
                      <a:pt x="1" y="8895"/>
                      <a:pt x="121" y="9030"/>
                      <a:pt x="283" y="9030"/>
                    </a:cubicBezTo>
                    <a:cubicBezTo>
                      <a:pt x="458" y="9030"/>
                      <a:pt x="579" y="8895"/>
                      <a:pt x="579" y="8734"/>
                    </a:cubicBezTo>
                    <a:lnTo>
                      <a:pt x="579" y="7725"/>
                    </a:lnTo>
                    <a:cubicBezTo>
                      <a:pt x="579" y="7240"/>
                      <a:pt x="983" y="6837"/>
                      <a:pt x="1467" y="6837"/>
                    </a:cubicBezTo>
                    <a:lnTo>
                      <a:pt x="10539" y="6837"/>
                    </a:lnTo>
                    <a:cubicBezTo>
                      <a:pt x="11024" y="6837"/>
                      <a:pt x="11427" y="7240"/>
                      <a:pt x="11427" y="7725"/>
                    </a:cubicBezTo>
                    <a:lnTo>
                      <a:pt x="11427" y="9084"/>
                    </a:lnTo>
                    <a:lnTo>
                      <a:pt x="7592" y="9084"/>
                    </a:lnTo>
                    <a:cubicBezTo>
                      <a:pt x="6717" y="9084"/>
                      <a:pt x="6004" y="9798"/>
                      <a:pt x="6004" y="10672"/>
                    </a:cubicBezTo>
                    <a:cubicBezTo>
                      <a:pt x="6004" y="11547"/>
                      <a:pt x="6717" y="12260"/>
                      <a:pt x="7592" y="12260"/>
                    </a:cubicBezTo>
                    <a:lnTo>
                      <a:pt x="11427" y="12260"/>
                    </a:lnTo>
                    <a:lnTo>
                      <a:pt x="11427" y="13620"/>
                    </a:lnTo>
                    <a:cubicBezTo>
                      <a:pt x="11427" y="14105"/>
                      <a:pt x="11024" y="14495"/>
                      <a:pt x="10539" y="14495"/>
                    </a:cubicBezTo>
                    <a:lnTo>
                      <a:pt x="3594" y="14495"/>
                    </a:lnTo>
                    <a:cubicBezTo>
                      <a:pt x="3432" y="14495"/>
                      <a:pt x="3298" y="14629"/>
                      <a:pt x="3298" y="14791"/>
                    </a:cubicBezTo>
                    <a:cubicBezTo>
                      <a:pt x="3298" y="14952"/>
                      <a:pt x="3432" y="15087"/>
                      <a:pt x="3594" y="15087"/>
                    </a:cubicBezTo>
                    <a:lnTo>
                      <a:pt x="10539" y="15087"/>
                    </a:lnTo>
                    <a:cubicBezTo>
                      <a:pt x="11347" y="15087"/>
                      <a:pt x="12020" y="14428"/>
                      <a:pt x="12020" y="13620"/>
                    </a:cubicBezTo>
                    <a:lnTo>
                      <a:pt x="12020" y="11964"/>
                    </a:lnTo>
                    <a:lnTo>
                      <a:pt x="12020" y="9380"/>
                    </a:lnTo>
                    <a:lnTo>
                      <a:pt x="12020" y="7725"/>
                    </a:lnTo>
                    <a:cubicBezTo>
                      <a:pt x="12020" y="6917"/>
                      <a:pt x="11347" y="6257"/>
                      <a:pt x="10539" y="6257"/>
                    </a:cubicBezTo>
                    <a:lnTo>
                      <a:pt x="4765" y="6257"/>
                    </a:lnTo>
                    <a:lnTo>
                      <a:pt x="4765" y="4158"/>
                    </a:lnTo>
                    <a:lnTo>
                      <a:pt x="4927" y="4158"/>
                    </a:lnTo>
                    <a:cubicBezTo>
                      <a:pt x="5559" y="4158"/>
                      <a:pt x="6704" y="4050"/>
                      <a:pt x="7457" y="3310"/>
                    </a:cubicBezTo>
                    <a:cubicBezTo>
                      <a:pt x="8480" y="2300"/>
                      <a:pt x="8346" y="564"/>
                      <a:pt x="8319" y="295"/>
                    </a:cubicBezTo>
                    <a:cubicBezTo>
                      <a:pt x="8305" y="227"/>
                      <a:pt x="8278" y="161"/>
                      <a:pt x="8224" y="107"/>
                    </a:cubicBezTo>
                    <a:cubicBezTo>
                      <a:pt x="8170" y="53"/>
                      <a:pt x="8103" y="26"/>
                      <a:pt x="8036" y="26"/>
                    </a:cubicBezTo>
                    <a:cubicBezTo>
                      <a:pt x="8001" y="23"/>
                      <a:pt x="7877" y="13"/>
                      <a:pt x="7694" y="13"/>
                    </a:cubicBezTo>
                    <a:cubicBezTo>
                      <a:pt x="7098" y="13"/>
                      <a:pt x="5881" y="118"/>
                      <a:pt x="5088" y="900"/>
                    </a:cubicBezTo>
                    <a:cubicBezTo>
                      <a:pt x="4805" y="1170"/>
                      <a:pt x="4604" y="1507"/>
                      <a:pt x="4469" y="1843"/>
                    </a:cubicBezTo>
                    <a:cubicBezTo>
                      <a:pt x="4335" y="1507"/>
                      <a:pt x="4146" y="1170"/>
                      <a:pt x="3863" y="900"/>
                    </a:cubicBezTo>
                    <a:cubicBezTo>
                      <a:pt x="3056" y="104"/>
                      <a:pt x="1824" y="1"/>
                      <a:pt x="12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3" name="Google Shape;1479;p48">
                <a:extLst>
                  <a:ext uri="{FF2B5EF4-FFF2-40B4-BE49-F238E27FC236}">
                    <a16:creationId xmlns:a16="http://schemas.microsoft.com/office/drawing/2014/main" id="{E9225DC8-C81A-4E8D-9928-11E87557F1D9}"/>
                  </a:ext>
                </a:extLst>
              </p:cNvPr>
              <p:cNvSpPr/>
              <p:nvPr/>
            </p:nvSpPr>
            <p:spPr>
              <a:xfrm>
                <a:off x="7888938" y="1953375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1"/>
                    </a:moveTo>
                    <a:cubicBezTo>
                      <a:pt x="216" y="1"/>
                      <a:pt x="135" y="41"/>
                      <a:pt x="81" y="95"/>
                    </a:cubicBezTo>
                    <a:cubicBezTo>
                      <a:pt x="28" y="149"/>
                      <a:pt x="1" y="216"/>
                      <a:pt x="1" y="297"/>
                    </a:cubicBezTo>
                    <a:cubicBezTo>
                      <a:pt x="1" y="377"/>
                      <a:pt x="28" y="458"/>
                      <a:pt x="81" y="512"/>
                    </a:cubicBezTo>
                    <a:cubicBezTo>
                      <a:pt x="135" y="566"/>
                      <a:pt x="216" y="593"/>
                      <a:pt x="284" y="593"/>
                    </a:cubicBezTo>
                    <a:cubicBezTo>
                      <a:pt x="365" y="593"/>
                      <a:pt x="445" y="566"/>
                      <a:pt x="499" y="512"/>
                    </a:cubicBezTo>
                    <a:cubicBezTo>
                      <a:pt x="553" y="458"/>
                      <a:pt x="580" y="377"/>
                      <a:pt x="580" y="297"/>
                    </a:cubicBezTo>
                    <a:cubicBezTo>
                      <a:pt x="580" y="216"/>
                      <a:pt x="553" y="149"/>
                      <a:pt x="499" y="95"/>
                    </a:cubicBezTo>
                    <a:cubicBezTo>
                      <a:pt x="445" y="41"/>
                      <a:pt x="365" y="1"/>
                      <a:pt x="28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4" name="Google Shape;1480;p48">
                <a:extLst>
                  <a:ext uri="{FF2B5EF4-FFF2-40B4-BE49-F238E27FC236}">
                    <a16:creationId xmlns:a16="http://schemas.microsoft.com/office/drawing/2014/main" id="{DDE6A54A-F7DA-4248-96EF-C65DA87AF19D}"/>
                  </a:ext>
                </a:extLst>
              </p:cNvPr>
              <p:cNvSpPr/>
              <p:nvPr/>
            </p:nvSpPr>
            <p:spPr>
              <a:xfrm>
                <a:off x="8021863" y="1850400"/>
                <a:ext cx="14825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94" extrusionOk="0">
                    <a:moveTo>
                      <a:pt x="297" y="1"/>
                    </a:moveTo>
                    <a:cubicBezTo>
                      <a:pt x="216" y="1"/>
                      <a:pt x="135" y="28"/>
                      <a:pt x="81" y="82"/>
                    </a:cubicBezTo>
                    <a:cubicBezTo>
                      <a:pt x="28" y="135"/>
                      <a:pt x="1" y="216"/>
                      <a:pt x="1" y="297"/>
                    </a:cubicBezTo>
                    <a:cubicBezTo>
                      <a:pt x="1" y="378"/>
                      <a:pt x="28" y="446"/>
                      <a:pt x="81" y="499"/>
                    </a:cubicBezTo>
                    <a:cubicBezTo>
                      <a:pt x="135" y="553"/>
                      <a:pt x="216" y="593"/>
                      <a:pt x="297" y="593"/>
                    </a:cubicBezTo>
                    <a:cubicBezTo>
                      <a:pt x="378" y="593"/>
                      <a:pt x="444" y="553"/>
                      <a:pt x="498" y="499"/>
                    </a:cubicBezTo>
                    <a:cubicBezTo>
                      <a:pt x="552" y="446"/>
                      <a:pt x="593" y="378"/>
                      <a:pt x="593" y="297"/>
                    </a:cubicBezTo>
                    <a:cubicBezTo>
                      <a:pt x="593" y="216"/>
                      <a:pt x="552" y="135"/>
                      <a:pt x="498" y="82"/>
                    </a:cubicBezTo>
                    <a:cubicBezTo>
                      <a:pt x="444" y="28"/>
                      <a:pt x="378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5" name="Google Shape;1481;p48">
                <a:extLst>
                  <a:ext uri="{FF2B5EF4-FFF2-40B4-BE49-F238E27FC236}">
                    <a16:creationId xmlns:a16="http://schemas.microsoft.com/office/drawing/2014/main" id="{243B9E28-F7E6-42DA-AC89-2BEC2943A86A}"/>
                  </a:ext>
                </a:extLst>
              </p:cNvPr>
              <p:cNvSpPr/>
              <p:nvPr/>
            </p:nvSpPr>
            <p:spPr>
              <a:xfrm>
                <a:off x="7880863" y="1786150"/>
                <a:ext cx="8652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3461" h="593" extrusionOk="0">
                    <a:moveTo>
                      <a:pt x="284" y="1"/>
                    </a:moveTo>
                    <a:cubicBezTo>
                      <a:pt x="122" y="1"/>
                      <a:pt x="1" y="135"/>
                      <a:pt x="1" y="297"/>
                    </a:cubicBezTo>
                    <a:cubicBezTo>
                      <a:pt x="1" y="458"/>
                      <a:pt x="122" y="593"/>
                      <a:pt x="284" y="593"/>
                    </a:cubicBezTo>
                    <a:lnTo>
                      <a:pt x="3164" y="593"/>
                    </a:lnTo>
                    <a:cubicBezTo>
                      <a:pt x="3326" y="593"/>
                      <a:pt x="3460" y="458"/>
                      <a:pt x="3460" y="297"/>
                    </a:cubicBezTo>
                    <a:cubicBezTo>
                      <a:pt x="3460" y="135"/>
                      <a:pt x="3326" y="1"/>
                      <a:pt x="316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6" name="Google Shape;1482;p48">
                <a:extLst>
                  <a:ext uri="{FF2B5EF4-FFF2-40B4-BE49-F238E27FC236}">
                    <a16:creationId xmlns:a16="http://schemas.microsoft.com/office/drawing/2014/main" id="{29345E25-DBB9-4C22-A878-F6260EFD9CC8}"/>
                  </a:ext>
                </a:extLst>
              </p:cNvPr>
              <p:cNvSpPr/>
              <p:nvPr/>
            </p:nvSpPr>
            <p:spPr>
              <a:xfrm>
                <a:off x="7982488" y="1786150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1"/>
                    </a:moveTo>
                    <a:cubicBezTo>
                      <a:pt x="216" y="1"/>
                      <a:pt x="135" y="40"/>
                      <a:pt x="81" y="94"/>
                    </a:cubicBezTo>
                    <a:cubicBezTo>
                      <a:pt x="27" y="148"/>
                      <a:pt x="0" y="216"/>
                      <a:pt x="0" y="297"/>
                    </a:cubicBezTo>
                    <a:cubicBezTo>
                      <a:pt x="0" y="378"/>
                      <a:pt x="27" y="458"/>
                      <a:pt x="81" y="512"/>
                    </a:cubicBezTo>
                    <a:cubicBezTo>
                      <a:pt x="135" y="566"/>
                      <a:pt x="216" y="593"/>
                      <a:pt x="284" y="593"/>
                    </a:cubicBezTo>
                    <a:cubicBezTo>
                      <a:pt x="364" y="593"/>
                      <a:pt x="445" y="566"/>
                      <a:pt x="499" y="512"/>
                    </a:cubicBezTo>
                    <a:cubicBezTo>
                      <a:pt x="553" y="458"/>
                      <a:pt x="580" y="378"/>
                      <a:pt x="580" y="297"/>
                    </a:cubicBezTo>
                    <a:cubicBezTo>
                      <a:pt x="580" y="216"/>
                      <a:pt x="553" y="148"/>
                      <a:pt x="499" y="94"/>
                    </a:cubicBezTo>
                    <a:cubicBezTo>
                      <a:pt x="445" y="40"/>
                      <a:pt x="364" y="1"/>
                      <a:pt x="28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6" name="Google Shape;1570;p49">
              <a:extLst>
                <a:ext uri="{FF2B5EF4-FFF2-40B4-BE49-F238E27FC236}">
                  <a16:creationId xmlns:a16="http://schemas.microsoft.com/office/drawing/2014/main" id="{482A8357-07F4-4966-9A6F-A8335A5FD964}"/>
                </a:ext>
              </a:extLst>
            </p:cNvPr>
            <p:cNvGrpSpPr/>
            <p:nvPr/>
          </p:nvGrpSpPr>
          <p:grpSpPr>
            <a:xfrm>
              <a:off x="440303" y="5428723"/>
              <a:ext cx="663468" cy="592500"/>
              <a:chOff x="4005138" y="3753950"/>
              <a:chExt cx="377925" cy="337500"/>
            </a:xfrm>
            <a:solidFill>
              <a:srgbClr val="0EA89F"/>
            </a:solidFill>
          </p:grpSpPr>
          <p:sp>
            <p:nvSpPr>
              <p:cNvPr id="305" name="Google Shape;1571;p49">
                <a:extLst>
                  <a:ext uri="{FF2B5EF4-FFF2-40B4-BE49-F238E27FC236}">
                    <a16:creationId xmlns:a16="http://schemas.microsoft.com/office/drawing/2014/main" id="{6B87BFC1-A0AC-42EF-ADD2-689D48095FC8}"/>
                  </a:ext>
                </a:extLst>
              </p:cNvPr>
              <p:cNvSpPr/>
              <p:nvPr/>
            </p:nvSpPr>
            <p:spPr>
              <a:xfrm>
                <a:off x="4005138" y="3864325"/>
                <a:ext cx="377925" cy="227125"/>
              </a:xfrm>
              <a:custGeom>
                <a:avLst/>
                <a:gdLst/>
                <a:ahLst/>
                <a:cxnLst/>
                <a:rect l="l" t="t" r="r" b="b"/>
                <a:pathLst>
                  <a:path w="15117" h="9085" extrusionOk="0">
                    <a:moveTo>
                      <a:pt x="8845" y="592"/>
                    </a:moveTo>
                    <a:cubicBezTo>
                      <a:pt x="8979" y="592"/>
                      <a:pt x="9100" y="686"/>
                      <a:pt x="9141" y="821"/>
                    </a:cubicBezTo>
                    <a:lnTo>
                      <a:pt x="9611" y="2840"/>
                    </a:lnTo>
                    <a:lnTo>
                      <a:pt x="5519" y="2840"/>
                    </a:lnTo>
                    <a:lnTo>
                      <a:pt x="5991" y="821"/>
                    </a:lnTo>
                    <a:cubicBezTo>
                      <a:pt x="6031" y="686"/>
                      <a:pt x="6139" y="592"/>
                      <a:pt x="6287" y="592"/>
                    </a:cubicBezTo>
                    <a:close/>
                    <a:moveTo>
                      <a:pt x="7861" y="3419"/>
                    </a:moveTo>
                    <a:cubicBezTo>
                      <a:pt x="7849" y="3459"/>
                      <a:pt x="7835" y="3486"/>
                      <a:pt x="7835" y="3513"/>
                    </a:cubicBezTo>
                    <a:lnTo>
                      <a:pt x="7565" y="4670"/>
                    </a:lnTo>
                    <a:lnTo>
                      <a:pt x="7283" y="3513"/>
                    </a:lnTo>
                    <a:cubicBezTo>
                      <a:pt x="7283" y="3486"/>
                      <a:pt x="7269" y="3459"/>
                      <a:pt x="7256" y="3419"/>
                    </a:cubicBezTo>
                    <a:close/>
                    <a:moveTo>
                      <a:pt x="6422" y="3419"/>
                    </a:moveTo>
                    <a:cubicBezTo>
                      <a:pt x="6569" y="3419"/>
                      <a:pt x="6677" y="3513"/>
                      <a:pt x="6718" y="3647"/>
                    </a:cubicBezTo>
                    <a:lnTo>
                      <a:pt x="7188" y="5666"/>
                    </a:lnTo>
                    <a:lnTo>
                      <a:pt x="3097" y="5666"/>
                    </a:lnTo>
                    <a:lnTo>
                      <a:pt x="3568" y="3647"/>
                    </a:lnTo>
                    <a:cubicBezTo>
                      <a:pt x="3608" y="3513"/>
                      <a:pt x="3716" y="3419"/>
                      <a:pt x="3864" y="3419"/>
                    </a:cubicBezTo>
                    <a:close/>
                    <a:moveTo>
                      <a:pt x="11267" y="3419"/>
                    </a:moveTo>
                    <a:cubicBezTo>
                      <a:pt x="11402" y="3419"/>
                      <a:pt x="11510" y="3513"/>
                      <a:pt x="11549" y="3647"/>
                    </a:cubicBezTo>
                    <a:lnTo>
                      <a:pt x="12021" y="5666"/>
                    </a:lnTo>
                    <a:lnTo>
                      <a:pt x="7929" y="5666"/>
                    </a:lnTo>
                    <a:lnTo>
                      <a:pt x="8400" y="3647"/>
                    </a:lnTo>
                    <a:cubicBezTo>
                      <a:pt x="8441" y="3513"/>
                      <a:pt x="8561" y="3419"/>
                      <a:pt x="8696" y="3419"/>
                    </a:cubicBezTo>
                    <a:close/>
                    <a:moveTo>
                      <a:pt x="10271" y="6245"/>
                    </a:moveTo>
                    <a:cubicBezTo>
                      <a:pt x="10271" y="6285"/>
                      <a:pt x="10257" y="6312"/>
                      <a:pt x="10244" y="6339"/>
                    </a:cubicBezTo>
                    <a:lnTo>
                      <a:pt x="9975" y="7497"/>
                    </a:lnTo>
                    <a:lnTo>
                      <a:pt x="9706" y="6339"/>
                    </a:lnTo>
                    <a:cubicBezTo>
                      <a:pt x="9706" y="6312"/>
                      <a:pt x="9692" y="6285"/>
                      <a:pt x="9679" y="6245"/>
                    </a:cubicBezTo>
                    <a:close/>
                    <a:moveTo>
                      <a:pt x="5453" y="6245"/>
                    </a:moveTo>
                    <a:cubicBezTo>
                      <a:pt x="5439" y="6285"/>
                      <a:pt x="5426" y="6312"/>
                      <a:pt x="5426" y="6339"/>
                    </a:cubicBezTo>
                    <a:lnTo>
                      <a:pt x="5143" y="7511"/>
                    </a:lnTo>
                    <a:lnTo>
                      <a:pt x="4873" y="6339"/>
                    </a:lnTo>
                    <a:cubicBezTo>
                      <a:pt x="4860" y="6312"/>
                      <a:pt x="4860" y="6285"/>
                      <a:pt x="4846" y="6245"/>
                    </a:cubicBezTo>
                    <a:close/>
                    <a:moveTo>
                      <a:pt x="4012" y="6245"/>
                    </a:moveTo>
                    <a:cubicBezTo>
                      <a:pt x="4147" y="6245"/>
                      <a:pt x="4268" y="6339"/>
                      <a:pt x="4295" y="6474"/>
                    </a:cubicBezTo>
                    <a:lnTo>
                      <a:pt x="4766" y="8493"/>
                    </a:lnTo>
                    <a:lnTo>
                      <a:pt x="688" y="8493"/>
                    </a:lnTo>
                    <a:lnTo>
                      <a:pt x="823" y="7900"/>
                    </a:lnTo>
                    <a:lnTo>
                      <a:pt x="2276" y="7900"/>
                    </a:lnTo>
                    <a:cubicBezTo>
                      <a:pt x="2438" y="7900"/>
                      <a:pt x="2572" y="7766"/>
                      <a:pt x="2572" y="7604"/>
                    </a:cubicBezTo>
                    <a:cubicBezTo>
                      <a:pt x="2572" y="7443"/>
                      <a:pt x="2438" y="7308"/>
                      <a:pt x="2276" y="7308"/>
                    </a:cubicBezTo>
                    <a:lnTo>
                      <a:pt x="957" y="7308"/>
                    </a:lnTo>
                    <a:lnTo>
                      <a:pt x="1159" y="6474"/>
                    </a:lnTo>
                    <a:cubicBezTo>
                      <a:pt x="1185" y="6339"/>
                      <a:pt x="1307" y="6245"/>
                      <a:pt x="1442" y="6245"/>
                    </a:cubicBezTo>
                    <a:close/>
                    <a:moveTo>
                      <a:pt x="8845" y="6245"/>
                    </a:moveTo>
                    <a:cubicBezTo>
                      <a:pt x="8979" y="6245"/>
                      <a:pt x="9100" y="6339"/>
                      <a:pt x="9127" y="6474"/>
                    </a:cubicBezTo>
                    <a:lnTo>
                      <a:pt x="9611" y="8493"/>
                    </a:lnTo>
                    <a:lnTo>
                      <a:pt x="5519" y="8493"/>
                    </a:lnTo>
                    <a:lnTo>
                      <a:pt x="5991" y="6474"/>
                    </a:lnTo>
                    <a:cubicBezTo>
                      <a:pt x="6018" y="6339"/>
                      <a:pt x="6139" y="6245"/>
                      <a:pt x="6273" y="6245"/>
                    </a:cubicBezTo>
                    <a:close/>
                    <a:moveTo>
                      <a:pt x="13676" y="6245"/>
                    </a:moveTo>
                    <a:cubicBezTo>
                      <a:pt x="13811" y="6245"/>
                      <a:pt x="13932" y="6339"/>
                      <a:pt x="13959" y="6474"/>
                    </a:cubicBezTo>
                    <a:lnTo>
                      <a:pt x="14430" y="8493"/>
                    </a:lnTo>
                    <a:lnTo>
                      <a:pt x="10352" y="8493"/>
                    </a:lnTo>
                    <a:lnTo>
                      <a:pt x="10823" y="6474"/>
                    </a:lnTo>
                    <a:cubicBezTo>
                      <a:pt x="10849" y="6339"/>
                      <a:pt x="10971" y="6245"/>
                      <a:pt x="11106" y="6245"/>
                    </a:cubicBezTo>
                    <a:close/>
                    <a:moveTo>
                      <a:pt x="6287" y="0"/>
                    </a:moveTo>
                    <a:cubicBezTo>
                      <a:pt x="5869" y="0"/>
                      <a:pt x="5519" y="282"/>
                      <a:pt x="5426" y="686"/>
                    </a:cubicBezTo>
                    <a:lnTo>
                      <a:pt x="4914" y="2840"/>
                    </a:lnTo>
                    <a:lnTo>
                      <a:pt x="3864" y="2840"/>
                    </a:lnTo>
                    <a:cubicBezTo>
                      <a:pt x="3447" y="2840"/>
                      <a:pt x="3097" y="3109"/>
                      <a:pt x="3003" y="3513"/>
                    </a:cubicBezTo>
                    <a:lnTo>
                      <a:pt x="2492" y="5666"/>
                    </a:lnTo>
                    <a:lnTo>
                      <a:pt x="1442" y="5666"/>
                    </a:lnTo>
                    <a:cubicBezTo>
                      <a:pt x="1038" y="5666"/>
                      <a:pt x="674" y="5949"/>
                      <a:pt x="580" y="6339"/>
                    </a:cubicBezTo>
                    <a:lnTo>
                      <a:pt x="28" y="8722"/>
                    </a:lnTo>
                    <a:cubicBezTo>
                      <a:pt x="1" y="8803"/>
                      <a:pt x="28" y="8896"/>
                      <a:pt x="82" y="8964"/>
                    </a:cubicBezTo>
                    <a:cubicBezTo>
                      <a:pt x="136" y="9045"/>
                      <a:pt x="230" y="9085"/>
                      <a:pt x="311" y="9085"/>
                    </a:cubicBezTo>
                    <a:lnTo>
                      <a:pt x="14807" y="9085"/>
                    </a:lnTo>
                    <a:cubicBezTo>
                      <a:pt x="14901" y="9085"/>
                      <a:pt x="14982" y="9045"/>
                      <a:pt x="15036" y="8964"/>
                    </a:cubicBezTo>
                    <a:cubicBezTo>
                      <a:pt x="15090" y="8896"/>
                      <a:pt x="15117" y="8803"/>
                      <a:pt x="15090" y="8722"/>
                    </a:cubicBezTo>
                    <a:lnTo>
                      <a:pt x="14537" y="6339"/>
                    </a:lnTo>
                    <a:cubicBezTo>
                      <a:pt x="14444" y="5949"/>
                      <a:pt x="14094" y="5666"/>
                      <a:pt x="13676" y="5666"/>
                    </a:cubicBezTo>
                    <a:lnTo>
                      <a:pt x="12626" y="5666"/>
                    </a:lnTo>
                    <a:lnTo>
                      <a:pt x="12115" y="3513"/>
                    </a:lnTo>
                    <a:cubicBezTo>
                      <a:pt x="12021" y="3109"/>
                      <a:pt x="11671" y="2840"/>
                      <a:pt x="11267" y="2840"/>
                    </a:cubicBezTo>
                    <a:lnTo>
                      <a:pt x="10217" y="2840"/>
                    </a:lnTo>
                    <a:lnTo>
                      <a:pt x="9706" y="686"/>
                    </a:lnTo>
                    <a:cubicBezTo>
                      <a:pt x="9611" y="282"/>
                      <a:pt x="9261" y="0"/>
                      <a:pt x="884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6" name="Google Shape;1572;p49">
                <a:extLst>
                  <a:ext uri="{FF2B5EF4-FFF2-40B4-BE49-F238E27FC236}">
                    <a16:creationId xmlns:a16="http://schemas.microsoft.com/office/drawing/2014/main" id="{98133276-F3AB-437F-9A25-B3C7317FC1C8}"/>
                  </a:ext>
                </a:extLst>
              </p:cNvPr>
              <p:cNvSpPr/>
              <p:nvPr/>
            </p:nvSpPr>
            <p:spPr>
              <a:xfrm>
                <a:off x="4186863" y="3780525"/>
                <a:ext cx="14500" cy="43450"/>
              </a:xfrm>
              <a:custGeom>
                <a:avLst/>
                <a:gdLst/>
                <a:ahLst/>
                <a:cxnLst/>
                <a:rect l="l" t="t" r="r" b="b"/>
                <a:pathLst>
                  <a:path w="580" h="1738" extrusionOk="0">
                    <a:moveTo>
                      <a:pt x="296" y="0"/>
                    </a:moveTo>
                    <a:cubicBezTo>
                      <a:pt x="135" y="0"/>
                      <a:pt x="0" y="135"/>
                      <a:pt x="0" y="296"/>
                    </a:cubicBezTo>
                    <a:lnTo>
                      <a:pt x="0" y="1441"/>
                    </a:lnTo>
                    <a:cubicBezTo>
                      <a:pt x="0" y="1602"/>
                      <a:pt x="135" y="1737"/>
                      <a:pt x="296" y="1737"/>
                    </a:cubicBezTo>
                    <a:cubicBezTo>
                      <a:pt x="458" y="1737"/>
                      <a:pt x="580" y="1602"/>
                      <a:pt x="580" y="1441"/>
                    </a:cubicBezTo>
                    <a:lnTo>
                      <a:pt x="580" y="296"/>
                    </a:lnTo>
                    <a:cubicBezTo>
                      <a:pt x="580" y="135"/>
                      <a:pt x="458" y="0"/>
                      <a:pt x="29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7" name="Google Shape;1573;p49">
                <a:extLst>
                  <a:ext uri="{FF2B5EF4-FFF2-40B4-BE49-F238E27FC236}">
                    <a16:creationId xmlns:a16="http://schemas.microsoft.com/office/drawing/2014/main" id="{255FDBE0-0C6E-41DA-B804-FADDB54C6BFD}"/>
                  </a:ext>
                </a:extLst>
              </p:cNvPr>
              <p:cNvSpPr/>
              <p:nvPr/>
            </p:nvSpPr>
            <p:spPr>
              <a:xfrm>
                <a:off x="4186863" y="3753950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96" y="0"/>
                    </a:moveTo>
                    <a:cubicBezTo>
                      <a:pt x="216" y="0"/>
                      <a:pt x="135" y="27"/>
                      <a:pt x="81" y="94"/>
                    </a:cubicBezTo>
                    <a:cubicBezTo>
                      <a:pt x="27" y="148"/>
                      <a:pt x="0" y="216"/>
                      <a:pt x="0" y="297"/>
                    </a:cubicBezTo>
                    <a:cubicBezTo>
                      <a:pt x="0" y="377"/>
                      <a:pt x="27" y="444"/>
                      <a:pt x="81" y="498"/>
                    </a:cubicBezTo>
                    <a:cubicBezTo>
                      <a:pt x="135" y="566"/>
                      <a:pt x="216" y="593"/>
                      <a:pt x="296" y="593"/>
                    </a:cubicBezTo>
                    <a:cubicBezTo>
                      <a:pt x="364" y="593"/>
                      <a:pt x="445" y="566"/>
                      <a:pt x="499" y="498"/>
                    </a:cubicBezTo>
                    <a:cubicBezTo>
                      <a:pt x="553" y="444"/>
                      <a:pt x="580" y="377"/>
                      <a:pt x="580" y="297"/>
                    </a:cubicBezTo>
                    <a:cubicBezTo>
                      <a:pt x="580" y="216"/>
                      <a:pt x="553" y="148"/>
                      <a:pt x="499" y="94"/>
                    </a:cubicBezTo>
                    <a:cubicBezTo>
                      <a:pt x="445" y="27"/>
                      <a:pt x="364" y="0"/>
                      <a:pt x="29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8" name="Google Shape;1574;p49">
                <a:extLst>
                  <a:ext uri="{FF2B5EF4-FFF2-40B4-BE49-F238E27FC236}">
                    <a16:creationId xmlns:a16="http://schemas.microsoft.com/office/drawing/2014/main" id="{E26BE1F6-D3A8-4DDE-B24A-D9577DBF4DF1}"/>
                  </a:ext>
                </a:extLst>
              </p:cNvPr>
              <p:cNvSpPr/>
              <p:nvPr/>
            </p:nvSpPr>
            <p:spPr>
              <a:xfrm>
                <a:off x="4234313" y="3791950"/>
                <a:ext cx="38700" cy="37400"/>
              </a:xfrm>
              <a:custGeom>
                <a:avLst/>
                <a:gdLst/>
                <a:ahLst/>
                <a:cxnLst/>
                <a:rect l="l" t="t" r="r" b="b"/>
                <a:pathLst>
                  <a:path w="1548" h="1496" extrusionOk="0">
                    <a:moveTo>
                      <a:pt x="1227" y="1"/>
                    </a:moveTo>
                    <a:cubicBezTo>
                      <a:pt x="1151" y="1"/>
                      <a:pt x="1077" y="28"/>
                      <a:pt x="1024" y="82"/>
                    </a:cubicBezTo>
                    <a:lnTo>
                      <a:pt x="121" y="984"/>
                    </a:lnTo>
                    <a:cubicBezTo>
                      <a:pt x="1" y="1105"/>
                      <a:pt x="1" y="1293"/>
                      <a:pt x="121" y="1401"/>
                    </a:cubicBezTo>
                    <a:cubicBezTo>
                      <a:pt x="175" y="1454"/>
                      <a:pt x="256" y="1495"/>
                      <a:pt x="324" y="1495"/>
                    </a:cubicBezTo>
                    <a:cubicBezTo>
                      <a:pt x="404" y="1495"/>
                      <a:pt x="485" y="1454"/>
                      <a:pt x="539" y="1401"/>
                    </a:cubicBezTo>
                    <a:lnTo>
                      <a:pt x="1440" y="499"/>
                    </a:lnTo>
                    <a:cubicBezTo>
                      <a:pt x="1548" y="392"/>
                      <a:pt x="1548" y="203"/>
                      <a:pt x="1440" y="82"/>
                    </a:cubicBezTo>
                    <a:cubicBezTo>
                      <a:pt x="1380" y="28"/>
                      <a:pt x="1303" y="1"/>
                      <a:pt x="122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9" name="Google Shape;1575;p49">
                <a:extLst>
                  <a:ext uri="{FF2B5EF4-FFF2-40B4-BE49-F238E27FC236}">
                    <a16:creationId xmlns:a16="http://schemas.microsoft.com/office/drawing/2014/main" id="{5ED10499-F717-4D70-BBF2-B26D7D53213F}"/>
                  </a:ext>
                </a:extLst>
              </p:cNvPr>
              <p:cNvSpPr/>
              <p:nvPr/>
            </p:nvSpPr>
            <p:spPr>
              <a:xfrm>
                <a:off x="4115188" y="3791950"/>
                <a:ext cx="38725" cy="37050"/>
              </a:xfrm>
              <a:custGeom>
                <a:avLst/>
                <a:gdLst/>
                <a:ahLst/>
                <a:cxnLst/>
                <a:rect l="l" t="t" r="r" b="b"/>
                <a:pathLst>
                  <a:path w="1549" h="1482" extrusionOk="0">
                    <a:moveTo>
                      <a:pt x="325" y="1"/>
                    </a:moveTo>
                    <a:cubicBezTo>
                      <a:pt x="249" y="1"/>
                      <a:pt x="175" y="28"/>
                      <a:pt x="121" y="82"/>
                    </a:cubicBezTo>
                    <a:cubicBezTo>
                      <a:pt x="1" y="203"/>
                      <a:pt x="1" y="392"/>
                      <a:pt x="121" y="499"/>
                    </a:cubicBezTo>
                    <a:lnTo>
                      <a:pt x="1010" y="1401"/>
                    </a:lnTo>
                    <a:cubicBezTo>
                      <a:pt x="1078" y="1454"/>
                      <a:pt x="1144" y="1481"/>
                      <a:pt x="1225" y="1481"/>
                    </a:cubicBezTo>
                    <a:cubicBezTo>
                      <a:pt x="1293" y="1481"/>
                      <a:pt x="1374" y="1454"/>
                      <a:pt x="1428" y="1401"/>
                    </a:cubicBezTo>
                    <a:cubicBezTo>
                      <a:pt x="1548" y="1280"/>
                      <a:pt x="1548" y="1105"/>
                      <a:pt x="1428" y="984"/>
                    </a:cubicBezTo>
                    <a:lnTo>
                      <a:pt x="539" y="82"/>
                    </a:lnTo>
                    <a:cubicBezTo>
                      <a:pt x="478" y="28"/>
                      <a:pt x="401" y="1"/>
                      <a:pt x="325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0" name="Google Shape;1576;p49">
                <a:extLst>
                  <a:ext uri="{FF2B5EF4-FFF2-40B4-BE49-F238E27FC236}">
                    <a16:creationId xmlns:a16="http://schemas.microsoft.com/office/drawing/2014/main" id="{3CB94663-4ED7-46E4-ADCA-1C77563C919D}"/>
                  </a:ext>
                </a:extLst>
              </p:cNvPr>
              <p:cNvSpPr/>
              <p:nvPr/>
            </p:nvSpPr>
            <p:spPr>
              <a:xfrm>
                <a:off x="4085913" y="4047025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0"/>
                    </a:moveTo>
                    <a:cubicBezTo>
                      <a:pt x="216" y="0"/>
                      <a:pt x="135" y="41"/>
                      <a:pt x="81" y="95"/>
                    </a:cubicBezTo>
                    <a:cubicBezTo>
                      <a:pt x="27" y="149"/>
                      <a:pt x="0" y="216"/>
                      <a:pt x="0" y="296"/>
                    </a:cubicBezTo>
                    <a:cubicBezTo>
                      <a:pt x="0" y="377"/>
                      <a:pt x="27" y="458"/>
                      <a:pt x="81" y="512"/>
                    </a:cubicBezTo>
                    <a:cubicBezTo>
                      <a:pt x="135" y="566"/>
                      <a:pt x="216" y="592"/>
                      <a:pt x="284" y="592"/>
                    </a:cubicBezTo>
                    <a:cubicBezTo>
                      <a:pt x="364" y="592"/>
                      <a:pt x="445" y="566"/>
                      <a:pt x="499" y="512"/>
                    </a:cubicBezTo>
                    <a:cubicBezTo>
                      <a:pt x="553" y="458"/>
                      <a:pt x="580" y="377"/>
                      <a:pt x="580" y="296"/>
                    </a:cubicBezTo>
                    <a:cubicBezTo>
                      <a:pt x="580" y="216"/>
                      <a:pt x="553" y="149"/>
                      <a:pt x="499" y="95"/>
                    </a:cubicBezTo>
                    <a:cubicBezTo>
                      <a:pt x="445" y="41"/>
                      <a:pt x="364" y="0"/>
                      <a:pt x="28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97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1150882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Removal of Foreign Ownership Limits for All listed Securities (April,22)</a:t>
              </a:r>
              <a:endParaRPr lang="ar-OM" sz="900" dirty="0">
                <a:solidFill>
                  <a:schemeClr val="tx1"/>
                </a:solidFill>
              </a:endParaRPr>
            </a:p>
          </p:txBody>
        </p:sp>
        <p:sp>
          <p:nvSpPr>
            <p:cNvPr id="298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1090715"/>
              <a:ext cx="66476" cy="1207008"/>
            </a:xfrm>
            <a:prstGeom prst="rect">
              <a:avLst/>
            </a:prstGeom>
            <a:solidFill>
              <a:srgbClr val="6565AD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 sz="800"/>
            </a:p>
          </p:txBody>
        </p:sp>
        <p:sp>
          <p:nvSpPr>
            <p:cNvPr id="299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2501271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US" sz="700" dirty="0">
                  <a:solidFill>
                    <a:schemeClr val="tx1"/>
                  </a:solidFill>
                </a:rPr>
                <a:t>ESG &amp; DI Division has been established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US" sz="700" dirty="0">
                  <a:solidFill>
                    <a:schemeClr val="tx1"/>
                  </a:solidFill>
                </a:rPr>
                <a:t>Partnership with UN SSE Initiative</a:t>
              </a:r>
              <a:endParaRPr lang="ar-OM" sz="700" dirty="0">
                <a:solidFill>
                  <a:schemeClr val="tx1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US" sz="700" dirty="0">
                  <a:solidFill>
                    <a:schemeClr val="tx1"/>
                  </a:solidFill>
                </a:rPr>
                <a:t>Joining a GCC committee to prepare ESG unified criteria</a:t>
              </a:r>
              <a:endParaRPr lang="ar-OM" sz="700" dirty="0">
                <a:solidFill>
                  <a:schemeClr val="tx1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US" sz="700" dirty="0">
                  <a:solidFill>
                    <a:schemeClr val="tx1"/>
                  </a:solidFill>
                </a:rPr>
                <a:t>Adapting the internal environment to comply with ESG practices</a:t>
              </a:r>
            </a:p>
          </p:txBody>
        </p:sp>
        <p:sp>
          <p:nvSpPr>
            <p:cNvPr id="300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2441104"/>
              <a:ext cx="66476" cy="1207008"/>
            </a:xfrm>
            <a:prstGeom prst="rect">
              <a:avLst/>
            </a:prstGeom>
            <a:solidFill>
              <a:srgbClr val="456CB4"/>
            </a:solidFill>
            <a:ln>
              <a:solidFill>
                <a:srgbClr val="456C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 sz="800"/>
            </a:p>
          </p:txBody>
        </p:sp>
        <p:sp>
          <p:nvSpPr>
            <p:cNvPr id="301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3824465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Opened an account with Euroclear to facilitate international investors access to the market</a:t>
              </a:r>
            </a:p>
          </p:txBody>
        </p:sp>
        <p:sp>
          <p:nvSpPr>
            <p:cNvPr id="302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3764298"/>
              <a:ext cx="66476" cy="1207008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 sz="800"/>
            </a:p>
          </p:txBody>
        </p:sp>
        <p:sp>
          <p:nvSpPr>
            <p:cNvPr id="303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5025" y="5194429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US" sz="900" dirty="0">
                  <a:solidFill>
                    <a:schemeClr val="tx1"/>
                  </a:solidFill>
                </a:rPr>
                <a:t>Signed an Agreement with Ideal Rating to provide the list of complaint companies along with purification percentages </a:t>
              </a:r>
              <a:endParaRPr lang="ar-OM" sz="900" dirty="0">
                <a:solidFill>
                  <a:schemeClr val="tx1"/>
                </a:solidFill>
              </a:endParaRPr>
            </a:p>
          </p:txBody>
        </p:sp>
        <p:sp>
          <p:nvSpPr>
            <p:cNvPr id="304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61787" y="5134262"/>
              <a:ext cx="66476" cy="1207008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 sz="800"/>
            </a:p>
          </p:txBody>
        </p:sp>
      </p:grpSp>
      <p:grpSp>
        <p:nvGrpSpPr>
          <p:cNvPr id="330" name="Group 329"/>
          <p:cNvGrpSpPr/>
          <p:nvPr/>
        </p:nvGrpSpPr>
        <p:grpSpPr>
          <a:xfrm>
            <a:off x="8967757" y="964906"/>
            <a:ext cx="2468538" cy="5250555"/>
            <a:chOff x="440293" y="1090715"/>
            <a:chExt cx="2468538" cy="5250555"/>
          </a:xfrm>
        </p:grpSpPr>
        <p:grpSp>
          <p:nvGrpSpPr>
            <p:cNvPr id="331" name="Google Shape;1469;p48">
              <a:extLst>
                <a:ext uri="{FF2B5EF4-FFF2-40B4-BE49-F238E27FC236}">
                  <a16:creationId xmlns:a16="http://schemas.microsoft.com/office/drawing/2014/main" id="{08F6D783-30F0-4809-9FE4-CD8BAF36F1F4}"/>
                </a:ext>
              </a:extLst>
            </p:cNvPr>
            <p:cNvGrpSpPr/>
            <p:nvPr/>
          </p:nvGrpSpPr>
          <p:grpSpPr>
            <a:xfrm>
              <a:off x="580139" y="1442323"/>
              <a:ext cx="586421" cy="524651"/>
              <a:chOff x="7010363" y="1611175"/>
              <a:chExt cx="376900" cy="337200"/>
            </a:xfrm>
            <a:solidFill>
              <a:srgbClr val="5B5BA8"/>
            </a:solidFill>
          </p:grpSpPr>
          <p:sp>
            <p:nvSpPr>
              <p:cNvPr id="362" name="Google Shape;1470;p48">
                <a:extLst>
                  <a:ext uri="{FF2B5EF4-FFF2-40B4-BE49-F238E27FC236}">
                    <a16:creationId xmlns:a16="http://schemas.microsoft.com/office/drawing/2014/main" id="{5603B4F0-802D-4A77-9806-3546892D8992}"/>
                  </a:ext>
                </a:extLst>
              </p:cNvPr>
              <p:cNvSpPr/>
              <p:nvPr/>
            </p:nvSpPr>
            <p:spPr>
              <a:xfrm>
                <a:off x="7171538" y="1913000"/>
                <a:ext cx="5422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593" extrusionOk="0">
                    <a:moveTo>
                      <a:pt x="297" y="0"/>
                    </a:moveTo>
                    <a:cubicBezTo>
                      <a:pt x="135" y="0"/>
                      <a:pt x="1" y="135"/>
                      <a:pt x="1" y="297"/>
                    </a:cubicBezTo>
                    <a:cubicBezTo>
                      <a:pt x="1" y="458"/>
                      <a:pt x="135" y="593"/>
                      <a:pt x="297" y="593"/>
                    </a:cubicBezTo>
                    <a:lnTo>
                      <a:pt x="1872" y="593"/>
                    </a:lnTo>
                    <a:cubicBezTo>
                      <a:pt x="2033" y="593"/>
                      <a:pt x="2168" y="458"/>
                      <a:pt x="2168" y="297"/>
                    </a:cubicBezTo>
                    <a:cubicBezTo>
                      <a:pt x="2168" y="135"/>
                      <a:pt x="2033" y="0"/>
                      <a:pt x="187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3" name="Google Shape;1471;p48">
                <a:extLst>
                  <a:ext uri="{FF2B5EF4-FFF2-40B4-BE49-F238E27FC236}">
                    <a16:creationId xmlns:a16="http://schemas.microsoft.com/office/drawing/2014/main" id="{D928E620-7A0A-4F88-BAE4-3BC28185C99E}"/>
                  </a:ext>
                </a:extLst>
              </p:cNvPr>
              <p:cNvSpPr/>
              <p:nvPr/>
            </p:nvSpPr>
            <p:spPr>
              <a:xfrm>
                <a:off x="7282263" y="1933525"/>
                <a:ext cx="14825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94" extrusionOk="0">
                    <a:moveTo>
                      <a:pt x="296" y="1"/>
                    </a:moveTo>
                    <a:cubicBezTo>
                      <a:pt x="135" y="1"/>
                      <a:pt x="0" y="136"/>
                      <a:pt x="0" y="297"/>
                    </a:cubicBezTo>
                    <a:cubicBezTo>
                      <a:pt x="0" y="459"/>
                      <a:pt x="135" y="593"/>
                      <a:pt x="296" y="593"/>
                    </a:cubicBezTo>
                    <a:cubicBezTo>
                      <a:pt x="458" y="593"/>
                      <a:pt x="593" y="459"/>
                      <a:pt x="593" y="297"/>
                    </a:cubicBezTo>
                    <a:cubicBezTo>
                      <a:pt x="593" y="136"/>
                      <a:pt x="458" y="1"/>
                      <a:pt x="296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4" name="Google Shape;1472;p48">
                <a:extLst>
                  <a:ext uri="{FF2B5EF4-FFF2-40B4-BE49-F238E27FC236}">
                    <a16:creationId xmlns:a16="http://schemas.microsoft.com/office/drawing/2014/main" id="{5CDAA81C-F00C-4F9F-8441-B31E84E95A20}"/>
                  </a:ext>
                </a:extLst>
              </p:cNvPr>
              <p:cNvSpPr/>
              <p:nvPr/>
            </p:nvSpPr>
            <p:spPr>
              <a:xfrm>
                <a:off x="7010363" y="1611175"/>
                <a:ext cx="376900" cy="337200"/>
              </a:xfrm>
              <a:custGeom>
                <a:avLst/>
                <a:gdLst/>
                <a:ahLst/>
                <a:cxnLst/>
                <a:rect l="l" t="t" r="r" b="b"/>
                <a:pathLst>
                  <a:path w="15076" h="13488" extrusionOk="0">
                    <a:moveTo>
                      <a:pt x="3998" y="9651"/>
                    </a:moveTo>
                    <a:lnTo>
                      <a:pt x="3998" y="11253"/>
                    </a:lnTo>
                    <a:lnTo>
                      <a:pt x="2935" y="11253"/>
                    </a:lnTo>
                    <a:lnTo>
                      <a:pt x="2935" y="9651"/>
                    </a:lnTo>
                    <a:close/>
                    <a:moveTo>
                      <a:pt x="6704" y="7820"/>
                    </a:moveTo>
                    <a:lnTo>
                      <a:pt x="6704" y="11253"/>
                    </a:lnTo>
                    <a:lnTo>
                      <a:pt x="5654" y="11253"/>
                    </a:lnTo>
                    <a:lnTo>
                      <a:pt x="5654" y="7820"/>
                    </a:lnTo>
                    <a:close/>
                    <a:moveTo>
                      <a:pt x="9423" y="5411"/>
                    </a:moveTo>
                    <a:lnTo>
                      <a:pt x="9423" y="11253"/>
                    </a:lnTo>
                    <a:lnTo>
                      <a:pt x="8359" y="11253"/>
                    </a:lnTo>
                    <a:lnTo>
                      <a:pt x="8359" y="5411"/>
                    </a:lnTo>
                    <a:close/>
                    <a:moveTo>
                      <a:pt x="12128" y="579"/>
                    </a:moveTo>
                    <a:lnTo>
                      <a:pt x="12128" y="11253"/>
                    </a:lnTo>
                    <a:lnTo>
                      <a:pt x="11065" y="11253"/>
                    </a:lnTo>
                    <a:lnTo>
                      <a:pt x="11065" y="579"/>
                    </a:lnTo>
                    <a:close/>
                    <a:moveTo>
                      <a:pt x="13420" y="3298"/>
                    </a:moveTo>
                    <a:cubicBezTo>
                      <a:pt x="13649" y="3298"/>
                      <a:pt x="13837" y="3500"/>
                      <a:pt x="13837" y="3755"/>
                    </a:cubicBezTo>
                    <a:lnTo>
                      <a:pt x="13837" y="11253"/>
                    </a:lnTo>
                    <a:lnTo>
                      <a:pt x="12720" y="11253"/>
                    </a:lnTo>
                    <a:lnTo>
                      <a:pt x="12720" y="3298"/>
                    </a:lnTo>
                    <a:close/>
                    <a:moveTo>
                      <a:pt x="10769" y="1"/>
                    </a:moveTo>
                    <a:cubicBezTo>
                      <a:pt x="10607" y="1"/>
                      <a:pt x="10473" y="121"/>
                      <a:pt x="10473" y="297"/>
                    </a:cubicBezTo>
                    <a:lnTo>
                      <a:pt x="10473" y="2706"/>
                    </a:lnTo>
                    <a:lnTo>
                      <a:pt x="8884" y="2706"/>
                    </a:lnTo>
                    <a:cubicBezTo>
                      <a:pt x="8723" y="2706"/>
                      <a:pt x="8588" y="2840"/>
                      <a:pt x="8588" y="3002"/>
                    </a:cubicBezTo>
                    <a:cubicBezTo>
                      <a:pt x="8588" y="3163"/>
                      <a:pt x="8723" y="3298"/>
                      <a:pt x="8884" y="3298"/>
                    </a:cubicBezTo>
                    <a:lnTo>
                      <a:pt x="10473" y="3298"/>
                    </a:lnTo>
                    <a:lnTo>
                      <a:pt x="10473" y="11253"/>
                    </a:lnTo>
                    <a:lnTo>
                      <a:pt x="10001" y="11253"/>
                    </a:lnTo>
                    <a:lnTo>
                      <a:pt x="10001" y="5115"/>
                    </a:lnTo>
                    <a:cubicBezTo>
                      <a:pt x="10001" y="4954"/>
                      <a:pt x="9880" y="4819"/>
                      <a:pt x="9719" y="4819"/>
                    </a:cubicBezTo>
                    <a:lnTo>
                      <a:pt x="8063" y="4819"/>
                    </a:lnTo>
                    <a:cubicBezTo>
                      <a:pt x="7901" y="4819"/>
                      <a:pt x="7767" y="4954"/>
                      <a:pt x="7767" y="5115"/>
                    </a:cubicBezTo>
                    <a:lnTo>
                      <a:pt x="7767" y="11253"/>
                    </a:lnTo>
                    <a:lnTo>
                      <a:pt x="7296" y="11253"/>
                    </a:lnTo>
                    <a:lnTo>
                      <a:pt x="7296" y="7524"/>
                    </a:lnTo>
                    <a:cubicBezTo>
                      <a:pt x="7296" y="7363"/>
                      <a:pt x="7161" y="7242"/>
                      <a:pt x="7000" y="7242"/>
                    </a:cubicBezTo>
                    <a:lnTo>
                      <a:pt x="5358" y="7242"/>
                    </a:lnTo>
                    <a:cubicBezTo>
                      <a:pt x="5196" y="7242"/>
                      <a:pt x="5062" y="7363"/>
                      <a:pt x="5062" y="7524"/>
                    </a:cubicBezTo>
                    <a:lnTo>
                      <a:pt x="5062" y="11253"/>
                    </a:lnTo>
                    <a:lnTo>
                      <a:pt x="4590" y="11253"/>
                    </a:lnTo>
                    <a:lnTo>
                      <a:pt x="4590" y="9355"/>
                    </a:lnTo>
                    <a:cubicBezTo>
                      <a:pt x="4590" y="9193"/>
                      <a:pt x="4456" y="9058"/>
                      <a:pt x="4294" y="9058"/>
                    </a:cubicBezTo>
                    <a:lnTo>
                      <a:pt x="2639" y="9058"/>
                    </a:lnTo>
                    <a:cubicBezTo>
                      <a:pt x="2477" y="9058"/>
                      <a:pt x="2356" y="9193"/>
                      <a:pt x="2356" y="9355"/>
                    </a:cubicBezTo>
                    <a:lnTo>
                      <a:pt x="2356" y="11253"/>
                    </a:lnTo>
                    <a:lnTo>
                      <a:pt x="1239" y="11253"/>
                    </a:lnTo>
                    <a:lnTo>
                      <a:pt x="1239" y="8211"/>
                    </a:lnTo>
                    <a:cubicBezTo>
                      <a:pt x="1239" y="8050"/>
                      <a:pt x="1105" y="7915"/>
                      <a:pt x="943" y="7915"/>
                    </a:cubicBezTo>
                    <a:cubicBezTo>
                      <a:pt x="782" y="7915"/>
                      <a:pt x="647" y="8050"/>
                      <a:pt x="647" y="8211"/>
                    </a:cubicBezTo>
                    <a:lnTo>
                      <a:pt x="647" y="11253"/>
                    </a:lnTo>
                    <a:lnTo>
                      <a:pt x="297" y="11253"/>
                    </a:lnTo>
                    <a:cubicBezTo>
                      <a:pt x="122" y="11253"/>
                      <a:pt x="1" y="11373"/>
                      <a:pt x="1" y="11549"/>
                    </a:cubicBezTo>
                    <a:lnTo>
                      <a:pt x="1" y="12046"/>
                    </a:lnTo>
                    <a:cubicBezTo>
                      <a:pt x="1" y="12841"/>
                      <a:pt x="647" y="13487"/>
                      <a:pt x="1441" y="13487"/>
                    </a:cubicBezTo>
                    <a:lnTo>
                      <a:pt x="9893" y="13487"/>
                    </a:lnTo>
                    <a:cubicBezTo>
                      <a:pt x="10055" y="13487"/>
                      <a:pt x="10189" y="13353"/>
                      <a:pt x="10189" y="13191"/>
                    </a:cubicBezTo>
                    <a:cubicBezTo>
                      <a:pt x="10189" y="13030"/>
                      <a:pt x="10055" y="12895"/>
                      <a:pt x="9893" y="12895"/>
                    </a:cubicBezTo>
                    <a:lnTo>
                      <a:pt x="1441" y="12895"/>
                    </a:lnTo>
                    <a:cubicBezTo>
                      <a:pt x="970" y="12895"/>
                      <a:pt x="579" y="12518"/>
                      <a:pt x="579" y="12046"/>
                    </a:cubicBezTo>
                    <a:lnTo>
                      <a:pt x="579" y="11831"/>
                    </a:lnTo>
                    <a:lnTo>
                      <a:pt x="14484" y="11831"/>
                    </a:lnTo>
                    <a:lnTo>
                      <a:pt x="14484" y="12046"/>
                    </a:lnTo>
                    <a:cubicBezTo>
                      <a:pt x="14484" y="12518"/>
                      <a:pt x="14107" y="12895"/>
                      <a:pt x="13635" y="12895"/>
                    </a:cubicBezTo>
                    <a:lnTo>
                      <a:pt x="12438" y="12895"/>
                    </a:lnTo>
                    <a:cubicBezTo>
                      <a:pt x="12276" y="12895"/>
                      <a:pt x="12142" y="13030"/>
                      <a:pt x="12142" y="13191"/>
                    </a:cubicBezTo>
                    <a:cubicBezTo>
                      <a:pt x="12142" y="13353"/>
                      <a:pt x="12276" y="13487"/>
                      <a:pt x="12438" y="13487"/>
                    </a:cubicBezTo>
                    <a:lnTo>
                      <a:pt x="13635" y="13487"/>
                    </a:lnTo>
                    <a:cubicBezTo>
                      <a:pt x="14430" y="13487"/>
                      <a:pt x="15076" y="12841"/>
                      <a:pt x="15076" y="12046"/>
                    </a:cubicBezTo>
                    <a:lnTo>
                      <a:pt x="15076" y="11549"/>
                    </a:lnTo>
                    <a:cubicBezTo>
                      <a:pt x="15076" y="11373"/>
                      <a:pt x="14941" y="11253"/>
                      <a:pt x="14780" y="11253"/>
                    </a:cubicBezTo>
                    <a:lnTo>
                      <a:pt x="14430" y="11253"/>
                    </a:lnTo>
                    <a:lnTo>
                      <a:pt x="14430" y="3755"/>
                    </a:lnTo>
                    <a:cubicBezTo>
                      <a:pt x="14430" y="3177"/>
                      <a:pt x="13972" y="2706"/>
                      <a:pt x="13420" y="2706"/>
                    </a:cubicBezTo>
                    <a:lnTo>
                      <a:pt x="12720" y="2706"/>
                    </a:lnTo>
                    <a:lnTo>
                      <a:pt x="12720" y="297"/>
                    </a:lnTo>
                    <a:cubicBezTo>
                      <a:pt x="12720" y="121"/>
                      <a:pt x="12585" y="1"/>
                      <a:pt x="1242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5" name="Google Shape;1473;p48">
                <a:extLst>
                  <a:ext uri="{FF2B5EF4-FFF2-40B4-BE49-F238E27FC236}">
                    <a16:creationId xmlns:a16="http://schemas.microsoft.com/office/drawing/2014/main" id="{507A6E29-7122-470B-BE2B-C05925AB70E9}"/>
                  </a:ext>
                </a:extLst>
              </p:cNvPr>
              <p:cNvSpPr/>
              <p:nvPr/>
            </p:nvSpPr>
            <p:spPr>
              <a:xfrm>
                <a:off x="7026513" y="1611175"/>
                <a:ext cx="179725" cy="153125"/>
              </a:xfrm>
              <a:custGeom>
                <a:avLst/>
                <a:gdLst/>
                <a:ahLst/>
                <a:cxnLst/>
                <a:rect l="l" t="t" r="r" b="b"/>
                <a:pathLst>
                  <a:path w="7189" h="6125" extrusionOk="0">
                    <a:moveTo>
                      <a:pt x="4416" y="579"/>
                    </a:moveTo>
                    <a:cubicBezTo>
                      <a:pt x="5613" y="579"/>
                      <a:pt x="6596" y="1562"/>
                      <a:pt x="6596" y="2759"/>
                    </a:cubicBezTo>
                    <a:cubicBezTo>
                      <a:pt x="6596" y="3971"/>
                      <a:pt x="5613" y="4940"/>
                      <a:pt x="4416" y="4940"/>
                    </a:cubicBezTo>
                    <a:cubicBezTo>
                      <a:pt x="3217" y="4940"/>
                      <a:pt x="2235" y="3971"/>
                      <a:pt x="2235" y="2759"/>
                    </a:cubicBezTo>
                    <a:cubicBezTo>
                      <a:pt x="2235" y="1562"/>
                      <a:pt x="3217" y="579"/>
                      <a:pt x="4416" y="579"/>
                    </a:cubicBezTo>
                    <a:close/>
                    <a:moveTo>
                      <a:pt x="4416" y="1"/>
                    </a:moveTo>
                    <a:cubicBezTo>
                      <a:pt x="2908" y="1"/>
                      <a:pt x="1670" y="1212"/>
                      <a:pt x="1643" y="2706"/>
                    </a:cubicBezTo>
                    <a:lnTo>
                      <a:pt x="1010" y="2706"/>
                    </a:lnTo>
                    <a:cubicBezTo>
                      <a:pt x="459" y="2706"/>
                      <a:pt x="1" y="3177"/>
                      <a:pt x="1" y="3755"/>
                    </a:cubicBezTo>
                    <a:lnTo>
                      <a:pt x="1" y="5828"/>
                    </a:lnTo>
                    <a:cubicBezTo>
                      <a:pt x="1" y="5990"/>
                      <a:pt x="136" y="6124"/>
                      <a:pt x="297" y="6124"/>
                    </a:cubicBezTo>
                    <a:cubicBezTo>
                      <a:pt x="459" y="6124"/>
                      <a:pt x="593" y="5990"/>
                      <a:pt x="593" y="5828"/>
                    </a:cubicBezTo>
                    <a:lnTo>
                      <a:pt x="593" y="3755"/>
                    </a:lnTo>
                    <a:cubicBezTo>
                      <a:pt x="593" y="3500"/>
                      <a:pt x="782" y="3298"/>
                      <a:pt x="1010" y="3298"/>
                    </a:cubicBezTo>
                    <a:lnTo>
                      <a:pt x="1697" y="3298"/>
                    </a:lnTo>
                    <a:cubicBezTo>
                      <a:pt x="1939" y="4563"/>
                      <a:pt x="3070" y="5532"/>
                      <a:pt x="4416" y="5532"/>
                    </a:cubicBezTo>
                    <a:cubicBezTo>
                      <a:pt x="5936" y="5532"/>
                      <a:pt x="7188" y="4294"/>
                      <a:pt x="7188" y="2759"/>
                    </a:cubicBezTo>
                    <a:cubicBezTo>
                      <a:pt x="7188" y="1239"/>
                      <a:pt x="5936" y="1"/>
                      <a:pt x="4416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6" name="Google Shape;1474;p48">
                <a:extLst>
                  <a:ext uri="{FF2B5EF4-FFF2-40B4-BE49-F238E27FC236}">
                    <a16:creationId xmlns:a16="http://schemas.microsoft.com/office/drawing/2014/main" id="{79ADD3E2-25CD-4663-9F01-8EFE1034F571}"/>
                  </a:ext>
                </a:extLst>
              </p:cNvPr>
              <p:cNvSpPr/>
              <p:nvPr/>
            </p:nvSpPr>
            <p:spPr>
              <a:xfrm>
                <a:off x="7026513" y="1778400"/>
                <a:ext cx="1485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94" h="593" extrusionOk="0">
                    <a:moveTo>
                      <a:pt x="297" y="1"/>
                    </a:moveTo>
                    <a:cubicBezTo>
                      <a:pt x="216" y="1"/>
                      <a:pt x="136" y="41"/>
                      <a:pt x="82" y="95"/>
                    </a:cubicBezTo>
                    <a:cubicBezTo>
                      <a:pt x="28" y="149"/>
                      <a:pt x="1" y="216"/>
                      <a:pt x="1" y="297"/>
                    </a:cubicBezTo>
                    <a:cubicBezTo>
                      <a:pt x="1" y="377"/>
                      <a:pt x="28" y="445"/>
                      <a:pt x="82" y="512"/>
                    </a:cubicBezTo>
                    <a:cubicBezTo>
                      <a:pt x="136" y="566"/>
                      <a:pt x="216" y="593"/>
                      <a:pt x="297" y="593"/>
                    </a:cubicBezTo>
                    <a:cubicBezTo>
                      <a:pt x="364" y="593"/>
                      <a:pt x="445" y="566"/>
                      <a:pt x="498" y="512"/>
                    </a:cubicBezTo>
                    <a:cubicBezTo>
                      <a:pt x="552" y="445"/>
                      <a:pt x="593" y="377"/>
                      <a:pt x="593" y="297"/>
                    </a:cubicBezTo>
                    <a:cubicBezTo>
                      <a:pt x="593" y="216"/>
                      <a:pt x="552" y="149"/>
                      <a:pt x="498" y="95"/>
                    </a:cubicBezTo>
                    <a:cubicBezTo>
                      <a:pt x="445" y="41"/>
                      <a:pt x="364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7" name="Google Shape;1475;p48">
                <a:extLst>
                  <a:ext uri="{FF2B5EF4-FFF2-40B4-BE49-F238E27FC236}">
                    <a16:creationId xmlns:a16="http://schemas.microsoft.com/office/drawing/2014/main" id="{AADA5B48-0698-44F4-8FC3-517DFCB7ABF4}"/>
                  </a:ext>
                </a:extLst>
              </p:cNvPr>
              <p:cNvSpPr/>
              <p:nvPr/>
            </p:nvSpPr>
            <p:spPr>
              <a:xfrm>
                <a:off x="7114688" y="1640800"/>
                <a:ext cx="44100" cy="79425"/>
              </a:xfrm>
              <a:custGeom>
                <a:avLst/>
                <a:gdLst/>
                <a:ahLst/>
                <a:cxnLst/>
                <a:rect l="l" t="t" r="r" b="b"/>
                <a:pathLst>
                  <a:path w="1764" h="3177" extrusionOk="0">
                    <a:moveTo>
                      <a:pt x="889" y="0"/>
                    </a:moveTo>
                    <a:cubicBezTo>
                      <a:pt x="727" y="0"/>
                      <a:pt x="593" y="121"/>
                      <a:pt x="593" y="282"/>
                    </a:cubicBezTo>
                    <a:cubicBezTo>
                      <a:pt x="256" y="404"/>
                      <a:pt x="0" y="713"/>
                      <a:pt x="0" y="1063"/>
                    </a:cubicBezTo>
                    <a:cubicBezTo>
                      <a:pt x="0" y="1521"/>
                      <a:pt x="404" y="1897"/>
                      <a:pt x="889" y="1897"/>
                    </a:cubicBezTo>
                    <a:cubicBezTo>
                      <a:pt x="1050" y="1897"/>
                      <a:pt x="1185" y="2005"/>
                      <a:pt x="1185" y="2127"/>
                    </a:cubicBezTo>
                    <a:cubicBezTo>
                      <a:pt x="1185" y="2261"/>
                      <a:pt x="1050" y="2369"/>
                      <a:pt x="889" y="2369"/>
                    </a:cubicBezTo>
                    <a:cubicBezTo>
                      <a:pt x="727" y="2369"/>
                      <a:pt x="593" y="2261"/>
                      <a:pt x="593" y="2127"/>
                    </a:cubicBezTo>
                    <a:cubicBezTo>
                      <a:pt x="593" y="1965"/>
                      <a:pt x="458" y="1844"/>
                      <a:pt x="297" y="1844"/>
                    </a:cubicBezTo>
                    <a:cubicBezTo>
                      <a:pt x="135" y="1844"/>
                      <a:pt x="0" y="1965"/>
                      <a:pt x="0" y="2127"/>
                    </a:cubicBezTo>
                    <a:cubicBezTo>
                      <a:pt x="0" y="2490"/>
                      <a:pt x="256" y="2800"/>
                      <a:pt x="593" y="2907"/>
                    </a:cubicBezTo>
                    <a:cubicBezTo>
                      <a:pt x="606" y="3069"/>
                      <a:pt x="727" y="3177"/>
                      <a:pt x="889" y="3177"/>
                    </a:cubicBezTo>
                    <a:cubicBezTo>
                      <a:pt x="1036" y="3177"/>
                      <a:pt x="1171" y="3069"/>
                      <a:pt x="1185" y="2907"/>
                    </a:cubicBezTo>
                    <a:cubicBezTo>
                      <a:pt x="1521" y="2800"/>
                      <a:pt x="1763" y="2490"/>
                      <a:pt x="1763" y="2127"/>
                    </a:cubicBezTo>
                    <a:cubicBezTo>
                      <a:pt x="1763" y="1682"/>
                      <a:pt x="1373" y="1305"/>
                      <a:pt x="889" y="1305"/>
                    </a:cubicBezTo>
                    <a:cubicBezTo>
                      <a:pt x="727" y="1305"/>
                      <a:pt x="593" y="1197"/>
                      <a:pt x="593" y="1063"/>
                    </a:cubicBezTo>
                    <a:cubicBezTo>
                      <a:pt x="593" y="928"/>
                      <a:pt x="727" y="835"/>
                      <a:pt x="889" y="835"/>
                    </a:cubicBezTo>
                    <a:cubicBezTo>
                      <a:pt x="1050" y="835"/>
                      <a:pt x="1185" y="928"/>
                      <a:pt x="1185" y="1063"/>
                    </a:cubicBezTo>
                    <a:cubicBezTo>
                      <a:pt x="1185" y="1224"/>
                      <a:pt x="1305" y="1359"/>
                      <a:pt x="1467" y="1359"/>
                    </a:cubicBezTo>
                    <a:cubicBezTo>
                      <a:pt x="1642" y="1359"/>
                      <a:pt x="1763" y="1224"/>
                      <a:pt x="1763" y="1063"/>
                    </a:cubicBezTo>
                    <a:cubicBezTo>
                      <a:pt x="1763" y="713"/>
                      <a:pt x="1521" y="404"/>
                      <a:pt x="1185" y="282"/>
                    </a:cubicBezTo>
                    <a:cubicBezTo>
                      <a:pt x="1171" y="121"/>
                      <a:pt x="1050" y="0"/>
                      <a:pt x="889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32" name="Google Shape;1483;p48">
              <a:extLst>
                <a:ext uri="{FF2B5EF4-FFF2-40B4-BE49-F238E27FC236}">
                  <a16:creationId xmlns:a16="http://schemas.microsoft.com/office/drawing/2014/main" id="{139BBAFE-CE81-48A0-A3DA-AC98BA6026E5}"/>
                </a:ext>
              </a:extLst>
            </p:cNvPr>
            <p:cNvGrpSpPr/>
            <p:nvPr/>
          </p:nvGrpSpPr>
          <p:grpSpPr>
            <a:xfrm>
              <a:off x="565154" y="4109837"/>
              <a:ext cx="576819" cy="576858"/>
              <a:chOff x="7761413" y="2305350"/>
              <a:chExt cx="377225" cy="377250"/>
            </a:xfrm>
            <a:solidFill>
              <a:srgbClr val="1494B1"/>
            </a:solidFill>
          </p:grpSpPr>
          <p:sp>
            <p:nvSpPr>
              <p:cNvPr id="355" name="Google Shape;1484;p48">
                <a:extLst>
                  <a:ext uri="{FF2B5EF4-FFF2-40B4-BE49-F238E27FC236}">
                    <a16:creationId xmlns:a16="http://schemas.microsoft.com/office/drawing/2014/main" id="{D1309B5B-3143-43C8-9035-60B7F123262C}"/>
                  </a:ext>
                </a:extLst>
              </p:cNvPr>
              <p:cNvSpPr/>
              <p:nvPr/>
            </p:nvSpPr>
            <p:spPr>
              <a:xfrm>
                <a:off x="8123813" y="2532150"/>
                <a:ext cx="14825" cy="1450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80" extrusionOk="0">
                    <a:moveTo>
                      <a:pt x="297" y="0"/>
                    </a:moveTo>
                    <a:cubicBezTo>
                      <a:pt x="216" y="0"/>
                      <a:pt x="135" y="27"/>
                      <a:pt x="81" y="81"/>
                    </a:cubicBezTo>
                    <a:cubicBezTo>
                      <a:pt x="27" y="135"/>
                      <a:pt x="0" y="215"/>
                      <a:pt x="0" y="283"/>
                    </a:cubicBezTo>
                    <a:cubicBezTo>
                      <a:pt x="0" y="364"/>
                      <a:pt x="27" y="445"/>
                      <a:pt x="81" y="499"/>
                    </a:cubicBezTo>
                    <a:cubicBezTo>
                      <a:pt x="135" y="552"/>
                      <a:pt x="216" y="579"/>
                      <a:pt x="297" y="579"/>
                    </a:cubicBezTo>
                    <a:cubicBezTo>
                      <a:pt x="364" y="579"/>
                      <a:pt x="445" y="552"/>
                      <a:pt x="499" y="499"/>
                    </a:cubicBezTo>
                    <a:cubicBezTo>
                      <a:pt x="553" y="445"/>
                      <a:pt x="593" y="364"/>
                      <a:pt x="593" y="283"/>
                    </a:cubicBezTo>
                    <a:cubicBezTo>
                      <a:pt x="593" y="215"/>
                      <a:pt x="553" y="135"/>
                      <a:pt x="499" y="81"/>
                    </a:cubicBezTo>
                    <a:cubicBezTo>
                      <a:pt x="445" y="27"/>
                      <a:pt x="364" y="0"/>
                      <a:pt x="297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6" name="Google Shape;1485;p48">
                <a:extLst>
                  <a:ext uri="{FF2B5EF4-FFF2-40B4-BE49-F238E27FC236}">
                    <a16:creationId xmlns:a16="http://schemas.microsoft.com/office/drawing/2014/main" id="{C156DBB7-0A00-4742-AF36-106ACD0D4795}"/>
                  </a:ext>
                </a:extLst>
              </p:cNvPr>
              <p:cNvSpPr/>
              <p:nvPr/>
            </p:nvSpPr>
            <p:spPr>
              <a:xfrm>
                <a:off x="7761413" y="2305350"/>
                <a:ext cx="377225" cy="377250"/>
              </a:xfrm>
              <a:custGeom>
                <a:avLst/>
                <a:gdLst/>
                <a:ahLst/>
                <a:cxnLst/>
                <a:rect l="l" t="t" r="r" b="b"/>
                <a:pathLst>
                  <a:path w="15089" h="15090" extrusionOk="0">
                    <a:moveTo>
                      <a:pt x="12074" y="593"/>
                    </a:moveTo>
                    <a:cubicBezTo>
                      <a:pt x="12235" y="593"/>
                      <a:pt x="12370" y="727"/>
                      <a:pt x="12370" y="889"/>
                    </a:cubicBezTo>
                    <a:lnTo>
                      <a:pt x="12370" y="3783"/>
                    </a:lnTo>
                    <a:lnTo>
                      <a:pt x="12370" y="4429"/>
                    </a:lnTo>
                    <a:lnTo>
                      <a:pt x="12370" y="13729"/>
                    </a:lnTo>
                    <a:cubicBezTo>
                      <a:pt x="12370" y="14012"/>
                      <a:pt x="12465" y="14281"/>
                      <a:pt x="12612" y="14497"/>
                    </a:cubicBezTo>
                    <a:lnTo>
                      <a:pt x="1360" y="14497"/>
                    </a:lnTo>
                    <a:cubicBezTo>
                      <a:pt x="929" y="14497"/>
                      <a:pt x="593" y="14160"/>
                      <a:pt x="593" y="13729"/>
                    </a:cubicBezTo>
                    <a:lnTo>
                      <a:pt x="593" y="889"/>
                    </a:lnTo>
                    <a:cubicBezTo>
                      <a:pt x="593" y="727"/>
                      <a:pt x="728" y="593"/>
                      <a:pt x="889" y="593"/>
                    </a:cubicBezTo>
                    <a:close/>
                    <a:moveTo>
                      <a:pt x="889" y="0"/>
                    </a:moveTo>
                    <a:cubicBezTo>
                      <a:pt x="391" y="0"/>
                      <a:pt x="1" y="404"/>
                      <a:pt x="1" y="889"/>
                    </a:cubicBezTo>
                    <a:lnTo>
                      <a:pt x="1" y="13729"/>
                    </a:lnTo>
                    <a:cubicBezTo>
                      <a:pt x="1" y="14483"/>
                      <a:pt x="606" y="15089"/>
                      <a:pt x="1360" y="15089"/>
                    </a:cubicBezTo>
                    <a:lnTo>
                      <a:pt x="13730" y="15089"/>
                    </a:lnTo>
                    <a:cubicBezTo>
                      <a:pt x="14470" y="15089"/>
                      <a:pt x="15089" y="14483"/>
                      <a:pt x="15089" y="13729"/>
                    </a:cubicBezTo>
                    <a:lnTo>
                      <a:pt x="15089" y="10580"/>
                    </a:lnTo>
                    <a:cubicBezTo>
                      <a:pt x="15089" y="10418"/>
                      <a:pt x="14954" y="10283"/>
                      <a:pt x="14793" y="10283"/>
                    </a:cubicBezTo>
                    <a:cubicBezTo>
                      <a:pt x="14631" y="10283"/>
                      <a:pt x="14496" y="10418"/>
                      <a:pt x="14496" y="10580"/>
                    </a:cubicBezTo>
                    <a:lnTo>
                      <a:pt x="14496" y="13729"/>
                    </a:lnTo>
                    <a:cubicBezTo>
                      <a:pt x="14496" y="14160"/>
                      <a:pt x="14146" y="14497"/>
                      <a:pt x="13730" y="14497"/>
                    </a:cubicBezTo>
                    <a:cubicBezTo>
                      <a:pt x="13299" y="14497"/>
                      <a:pt x="12962" y="14160"/>
                      <a:pt x="12962" y="13729"/>
                    </a:cubicBezTo>
                    <a:lnTo>
                      <a:pt x="12962" y="4429"/>
                    </a:lnTo>
                    <a:lnTo>
                      <a:pt x="12962" y="4065"/>
                    </a:lnTo>
                    <a:lnTo>
                      <a:pt x="14496" y="4065"/>
                    </a:lnTo>
                    <a:lnTo>
                      <a:pt x="14496" y="8063"/>
                    </a:lnTo>
                    <a:cubicBezTo>
                      <a:pt x="14496" y="8225"/>
                      <a:pt x="14631" y="8359"/>
                      <a:pt x="14793" y="8359"/>
                    </a:cubicBezTo>
                    <a:cubicBezTo>
                      <a:pt x="14954" y="8359"/>
                      <a:pt x="15089" y="8225"/>
                      <a:pt x="15089" y="8063"/>
                    </a:cubicBezTo>
                    <a:lnTo>
                      <a:pt x="15089" y="3783"/>
                    </a:lnTo>
                    <a:cubicBezTo>
                      <a:pt x="15089" y="3607"/>
                      <a:pt x="14954" y="3487"/>
                      <a:pt x="14793" y="3487"/>
                    </a:cubicBezTo>
                    <a:lnTo>
                      <a:pt x="12962" y="3487"/>
                    </a:lnTo>
                    <a:lnTo>
                      <a:pt x="12962" y="889"/>
                    </a:lnTo>
                    <a:cubicBezTo>
                      <a:pt x="12962" y="404"/>
                      <a:pt x="12572" y="0"/>
                      <a:pt x="1207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7" name="Google Shape;1486;p48">
                <a:extLst>
                  <a:ext uri="{FF2B5EF4-FFF2-40B4-BE49-F238E27FC236}">
                    <a16:creationId xmlns:a16="http://schemas.microsoft.com/office/drawing/2014/main" id="{61EE56A1-53D8-404D-9E2B-E8ACCB18642C}"/>
                  </a:ext>
                </a:extLst>
              </p:cNvPr>
              <p:cNvSpPr/>
              <p:nvPr/>
            </p:nvSpPr>
            <p:spPr>
              <a:xfrm>
                <a:off x="7801138" y="2345400"/>
                <a:ext cx="244625" cy="49825"/>
              </a:xfrm>
              <a:custGeom>
                <a:avLst/>
                <a:gdLst/>
                <a:ahLst/>
                <a:cxnLst/>
                <a:rect l="l" t="t" r="r" b="b"/>
                <a:pathLst>
                  <a:path w="9785" h="1993" extrusionOk="0">
                    <a:moveTo>
                      <a:pt x="9193" y="579"/>
                    </a:moveTo>
                    <a:lnTo>
                      <a:pt x="9193" y="1413"/>
                    </a:lnTo>
                    <a:lnTo>
                      <a:pt x="592" y="1413"/>
                    </a:lnTo>
                    <a:lnTo>
                      <a:pt x="592" y="579"/>
                    </a:lnTo>
                    <a:close/>
                    <a:moveTo>
                      <a:pt x="296" y="1"/>
                    </a:moveTo>
                    <a:cubicBezTo>
                      <a:pt x="135" y="1"/>
                      <a:pt x="0" y="121"/>
                      <a:pt x="0" y="297"/>
                    </a:cubicBezTo>
                    <a:lnTo>
                      <a:pt x="0" y="1709"/>
                    </a:lnTo>
                    <a:cubicBezTo>
                      <a:pt x="0" y="1871"/>
                      <a:pt x="135" y="1993"/>
                      <a:pt x="296" y="1993"/>
                    </a:cubicBezTo>
                    <a:lnTo>
                      <a:pt x="9489" y="1993"/>
                    </a:lnTo>
                    <a:cubicBezTo>
                      <a:pt x="9650" y="1993"/>
                      <a:pt x="9785" y="1871"/>
                      <a:pt x="9785" y="1709"/>
                    </a:cubicBezTo>
                    <a:lnTo>
                      <a:pt x="9785" y="297"/>
                    </a:lnTo>
                    <a:cubicBezTo>
                      <a:pt x="9785" y="121"/>
                      <a:pt x="9650" y="1"/>
                      <a:pt x="948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8" name="Google Shape;1487;p48">
                <a:extLst>
                  <a:ext uri="{FF2B5EF4-FFF2-40B4-BE49-F238E27FC236}">
                    <a16:creationId xmlns:a16="http://schemas.microsoft.com/office/drawing/2014/main" id="{15FCFD39-96B0-4360-8397-A8152BD35D14}"/>
                  </a:ext>
                </a:extLst>
              </p:cNvPr>
              <p:cNvSpPr/>
              <p:nvPr/>
            </p:nvSpPr>
            <p:spPr>
              <a:xfrm>
                <a:off x="7801138" y="2427825"/>
                <a:ext cx="244625" cy="147400"/>
              </a:xfrm>
              <a:custGeom>
                <a:avLst/>
                <a:gdLst/>
                <a:ahLst/>
                <a:cxnLst/>
                <a:rect l="l" t="t" r="r" b="b"/>
                <a:pathLst>
                  <a:path w="9785" h="5896" extrusionOk="0">
                    <a:moveTo>
                      <a:pt x="8762" y="593"/>
                    </a:moveTo>
                    <a:lnTo>
                      <a:pt x="8116" y="1239"/>
                    </a:lnTo>
                    <a:lnTo>
                      <a:pt x="7497" y="1239"/>
                    </a:lnTo>
                    <a:cubicBezTo>
                      <a:pt x="7335" y="1239"/>
                      <a:pt x="7201" y="1373"/>
                      <a:pt x="7201" y="1535"/>
                    </a:cubicBezTo>
                    <a:cubicBezTo>
                      <a:pt x="7201" y="1697"/>
                      <a:pt x="7335" y="1831"/>
                      <a:pt x="7497" y="1831"/>
                    </a:cubicBezTo>
                    <a:lnTo>
                      <a:pt x="7538" y="1831"/>
                    </a:lnTo>
                    <a:lnTo>
                      <a:pt x="6326" y="3042"/>
                    </a:lnTo>
                    <a:lnTo>
                      <a:pt x="5330" y="2046"/>
                    </a:lnTo>
                    <a:cubicBezTo>
                      <a:pt x="5269" y="1986"/>
                      <a:pt x="5192" y="1956"/>
                      <a:pt x="5116" y="1956"/>
                    </a:cubicBezTo>
                    <a:cubicBezTo>
                      <a:pt x="5040" y="1956"/>
                      <a:pt x="4966" y="1986"/>
                      <a:pt x="4912" y="2046"/>
                    </a:cubicBezTo>
                    <a:lnTo>
                      <a:pt x="3755" y="3191"/>
                    </a:lnTo>
                    <a:cubicBezTo>
                      <a:pt x="3647" y="3312"/>
                      <a:pt x="3647" y="3500"/>
                      <a:pt x="3755" y="3608"/>
                    </a:cubicBezTo>
                    <a:cubicBezTo>
                      <a:pt x="3816" y="3669"/>
                      <a:pt x="3893" y="3699"/>
                      <a:pt x="3969" y="3699"/>
                    </a:cubicBezTo>
                    <a:cubicBezTo>
                      <a:pt x="4045" y="3699"/>
                      <a:pt x="4119" y="3669"/>
                      <a:pt x="4173" y="3608"/>
                    </a:cubicBezTo>
                    <a:lnTo>
                      <a:pt x="5115" y="2666"/>
                    </a:lnTo>
                    <a:lnTo>
                      <a:pt x="6111" y="3662"/>
                    </a:lnTo>
                    <a:cubicBezTo>
                      <a:pt x="6165" y="3729"/>
                      <a:pt x="6245" y="3756"/>
                      <a:pt x="6326" y="3756"/>
                    </a:cubicBezTo>
                    <a:cubicBezTo>
                      <a:pt x="6393" y="3756"/>
                      <a:pt x="6474" y="3729"/>
                      <a:pt x="6528" y="3662"/>
                    </a:cubicBezTo>
                    <a:lnTo>
                      <a:pt x="7954" y="2249"/>
                    </a:lnTo>
                    <a:lnTo>
                      <a:pt x="7954" y="2276"/>
                    </a:lnTo>
                    <a:cubicBezTo>
                      <a:pt x="7954" y="2450"/>
                      <a:pt x="8076" y="2572"/>
                      <a:pt x="8250" y="2572"/>
                    </a:cubicBezTo>
                    <a:cubicBezTo>
                      <a:pt x="8412" y="2572"/>
                      <a:pt x="8534" y="2450"/>
                      <a:pt x="8534" y="2276"/>
                    </a:cubicBezTo>
                    <a:lnTo>
                      <a:pt x="8534" y="1657"/>
                    </a:lnTo>
                    <a:lnTo>
                      <a:pt x="9193" y="997"/>
                    </a:lnTo>
                    <a:lnTo>
                      <a:pt x="9193" y="5304"/>
                    </a:lnTo>
                    <a:lnTo>
                      <a:pt x="592" y="5304"/>
                    </a:lnTo>
                    <a:lnTo>
                      <a:pt x="592" y="593"/>
                    </a:lnTo>
                    <a:close/>
                    <a:moveTo>
                      <a:pt x="296" y="1"/>
                    </a:moveTo>
                    <a:cubicBezTo>
                      <a:pt x="135" y="1"/>
                      <a:pt x="0" y="135"/>
                      <a:pt x="0" y="297"/>
                    </a:cubicBezTo>
                    <a:lnTo>
                      <a:pt x="0" y="5600"/>
                    </a:lnTo>
                    <a:cubicBezTo>
                      <a:pt x="0" y="5761"/>
                      <a:pt x="135" y="5896"/>
                      <a:pt x="296" y="5896"/>
                    </a:cubicBezTo>
                    <a:lnTo>
                      <a:pt x="9489" y="5896"/>
                    </a:lnTo>
                    <a:cubicBezTo>
                      <a:pt x="9650" y="5896"/>
                      <a:pt x="9785" y="5761"/>
                      <a:pt x="9785" y="5600"/>
                    </a:cubicBezTo>
                    <a:lnTo>
                      <a:pt x="9785" y="297"/>
                    </a:lnTo>
                    <a:cubicBezTo>
                      <a:pt x="9785" y="135"/>
                      <a:pt x="9650" y="1"/>
                      <a:pt x="948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9" name="Google Shape;1488;p48">
                <a:extLst>
                  <a:ext uri="{FF2B5EF4-FFF2-40B4-BE49-F238E27FC236}">
                    <a16:creationId xmlns:a16="http://schemas.microsoft.com/office/drawing/2014/main" id="{2B949812-9EBC-4E9B-93E3-84B0EACB9962}"/>
                  </a:ext>
                </a:extLst>
              </p:cNvPr>
              <p:cNvSpPr/>
              <p:nvPr/>
            </p:nvSpPr>
            <p:spPr>
              <a:xfrm>
                <a:off x="7833088" y="2471925"/>
                <a:ext cx="44125" cy="79750"/>
              </a:xfrm>
              <a:custGeom>
                <a:avLst/>
                <a:gdLst/>
                <a:ahLst/>
                <a:cxnLst/>
                <a:rect l="l" t="t" r="r" b="b"/>
                <a:pathLst>
                  <a:path w="1765" h="3190" extrusionOk="0">
                    <a:moveTo>
                      <a:pt x="876" y="0"/>
                    </a:moveTo>
                    <a:cubicBezTo>
                      <a:pt x="714" y="0"/>
                      <a:pt x="580" y="135"/>
                      <a:pt x="580" y="296"/>
                    </a:cubicBezTo>
                    <a:cubicBezTo>
                      <a:pt x="243" y="404"/>
                      <a:pt x="0" y="713"/>
                      <a:pt x="0" y="1077"/>
                    </a:cubicBezTo>
                    <a:cubicBezTo>
                      <a:pt x="0" y="1521"/>
                      <a:pt x="391" y="1898"/>
                      <a:pt x="876" y="1898"/>
                    </a:cubicBezTo>
                    <a:cubicBezTo>
                      <a:pt x="1037" y="1898"/>
                      <a:pt x="1172" y="2005"/>
                      <a:pt x="1172" y="2140"/>
                    </a:cubicBezTo>
                    <a:cubicBezTo>
                      <a:pt x="1172" y="2274"/>
                      <a:pt x="1037" y="2382"/>
                      <a:pt x="876" y="2382"/>
                    </a:cubicBezTo>
                    <a:cubicBezTo>
                      <a:pt x="714" y="2382"/>
                      <a:pt x="580" y="2274"/>
                      <a:pt x="580" y="2140"/>
                    </a:cubicBezTo>
                    <a:cubicBezTo>
                      <a:pt x="580" y="1978"/>
                      <a:pt x="458" y="1844"/>
                      <a:pt x="283" y="1844"/>
                    </a:cubicBezTo>
                    <a:cubicBezTo>
                      <a:pt x="122" y="1844"/>
                      <a:pt x="0" y="1978"/>
                      <a:pt x="0" y="2140"/>
                    </a:cubicBezTo>
                    <a:cubicBezTo>
                      <a:pt x="0" y="2504"/>
                      <a:pt x="243" y="2800"/>
                      <a:pt x="580" y="2921"/>
                    </a:cubicBezTo>
                    <a:cubicBezTo>
                      <a:pt x="593" y="3069"/>
                      <a:pt x="727" y="3190"/>
                      <a:pt x="876" y="3190"/>
                    </a:cubicBezTo>
                    <a:cubicBezTo>
                      <a:pt x="1037" y="3190"/>
                      <a:pt x="1158" y="3069"/>
                      <a:pt x="1172" y="2921"/>
                    </a:cubicBezTo>
                    <a:cubicBezTo>
                      <a:pt x="1508" y="2800"/>
                      <a:pt x="1764" y="2504"/>
                      <a:pt x="1764" y="2140"/>
                    </a:cubicBezTo>
                    <a:cubicBezTo>
                      <a:pt x="1764" y="1682"/>
                      <a:pt x="1360" y="1305"/>
                      <a:pt x="876" y="1305"/>
                    </a:cubicBezTo>
                    <a:cubicBezTo>
                      <a:pt x="714" y="1305"/>
                      <a:pt x="580" y="1198"/>
                      <a:pt x="580" y="1077"/>
                    </a:cubicBezTo>
                    <a:cubicBezTo>
                      <a:pt x="580" y="943"/>
                      <a:pt x="714" y="835"/>
                      <a:pt x="876" y="835"/>
                    </a:cubicBezTo>
                    <a:cubicBezTo>
                      <a:pt x="1037" y="835"/>
                      <a:pt x="1172" y="943"/>
                      <a:pt x="1172" y="1077"/>
                    </a:cubicBezTo>
                    <a:cubicBezTo>
                      <a:pt x="1172" y="1239"/>
                      <a:pt x="1306" y="1359"/>
                      <a:pt x="1468" y="1359"/>
                    </a:cubicBezTo>
                    <a:cubicBezTo>
                      <a:pt x="1629" y="1359"/>
                      <a:pt x="1764" y="1239"/>
                      <a:pt x="1764" y="1077"/>
                    </a:cubicBezTo>
                    <a:cubicBezTo>
                      <a:pt x="1764" y="713"/>
                      <a:pt x="1508" y="404"/>
                      <a:pt x="1172" y="296"/>
                    </a:cubicBezTo>
                    <a:cubicBezTo>
                      <a:pt x="1172" y="135"/>
                      <a:pt x="1037" y="0"/>
                      <a:pt x="87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0" name="Google Shape;1489;p48">
                <a:extLst>
                  <a:ext uri="{FF2B5EF4-FFF2-40B4-BE49-F238E27FC236}">
                    <a16:creationId xmlns:a16="http://schemas.microsoft.com/office/drawing/2014/main" id="{5DBDCF34-1EBD-44B4-B2D9-5164B5914C27}"/>
                  </a:ext>
                </a:extLst>
              </p:cNvPr>
              <p:cNvSpPr/>
              <p:nvPr/>
            </p:nvSpPr>
            <p:spPr>
              <a:xfrm>
                <a:off x="7837113" y="2608175"/>
                <a:ext cx="205650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8226" h="594" extrusionOk="0">
                    <a:moveTo>
                      <a:pt x="297" y="1"/>
                    </a:moveTo>
                    <a:cubicBezTo>
                      <a:pt x="135" y="1"/>
                      <a:pt x="1" y="136"/>
                      <a:pt x="1" y="297"/>
                    </a:cubicBezTo>
                    <a:cubicBezTo>
                      <a:pt x="1" y="459"/>
                      <a:pt x="135" y="593"/>
                      <a:pt x="297" y="593"/>
                    </a:cubicBezTo>
                    <a:lnTo>
                      <a:pt x="7929" y="593"/>
                    </a:lnTo>
                    <a:cubicBezTo>
                      <a:pt x="8091" y="593"/>
                      <a:pt x="8225" y="459"/>
                      <a:pt x="8225" y="297"/>
                    </a:cubicBezTo>
                    <a:cubicBezTo>
                      <a:pt x="8225" y="136"/>
                      <a:pt x="8091" y="1"/>
                      <a:pt x="792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1" name="Google Shape;1490;p48">
                <a:extLst>
                  <a:ext uri="{FF2B5EF4-FFF2-40B4-BE49-F238E27FC236}">
                    <a16:creationId xmlns:a16="http://schemas.microsoft.com/office/drawing/2014/main" id="{864AEE04-018C-49A2-856E-AF79B238515B}"/>
                  </a:ext>
                </a:extLst>
              </p:cNvPr>
              <p:cNvSpPr/>
              <p:nvPr/>
            </p:nvSpPr>
            <p:spPr>
              <a:xfrm>
                <a:off x="7803138" y="2608175"/>
                <a:ext cx="14850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4" h="594" extrusionOk="0">
                    <a:moveTo>
                      <a:pt x="297" y="1"/>
                    </a:moveTo>
                    <a:cubicBezTo>
                      <a:pt x="216" y="1"/>
                      <a:pt x="148" y="28"/>
                      <a:pt x="95" y="82"/>
                    </a:cubicBezTo>
                    <a:cubicBezTo>
                      <a:pt x="41" y="136"/>
                      <a:pt x="1" y="216"/>
                      <a:pt x="1" y="297"/>
                    </a:cubicBezTo>
                    <a:cubicBezTo>
                      <a:pt x="1" y="378"/>
                      <a:pt x="41" y="446"/>
                      <a:pt x="95" y="499"/>
                    </a:cubicBezTo>
                    <a:cubicBezTo>
                      <a:pt x="148" y="553"/>
                      <a:pt x="216" y="593"/>
                      <a:pt x="297" y="593"/>
                    </a:cubicBezTo>
                    <a:cubicBezTo>
                      <a:pt x="378" y="593"/>
                      <a:pt x="459" y="553"/>
                      <a:pt x="512" y="499"/>
                    </a:cubicBezTo>
                    <a:cubicBezTo>
                      <a:pt x="566" y="446"/>
                      <a:pt x="593" y="378"/>
                      <a:pt x="593" y="297"/>
                    </a:cubicBezTo>
                    <a:cubicBezTo>
                      <a:pt x="593" y="216"/>
                      <a:pt x="566" y="136"/>
                      <a:pt x="512" y="82"/>
                    </a:cubicBezTo>
                    <a:cubicBezTo>
                      <a:pt x="459" y="28"/>
                      <a:pt x="378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33" name="Google Shape;1476;p48">
              <a:extLst>
                <a:ext uri="{FF2B5EF4-FFF2-40B4-BE49-F238E27FC236}">
                  <a16:creationId xmlns:a16="http://schemas.microsoft.com/office/drawing/2014/main" id="{9B28378D-15F4-4C66-AF95-7B79CC50E82E}"/>
                </a:ext>
              </a:extLst>
            </p:cNvPr>
            <p:cNvGrpSpPr/>
            <p:nvPr/>
          </p:nvGrpSpPr>
          <p:grpSpPr>
            <a:xfrm>
              <a:off x="562480" y="2779397"/>
              <a:ext cx="556591" cy="556518"/>
              <a:chOff x="7761413" y="1591025"/>
              <a:chExt cx="377225" cy="377175"/>
            </a:xfrm>
            <a:solidFill>
              <a:srgbClr val="456CB4"/>
            </a:solidFill>
          </p:grpSpPr>
          <p:sp>
            <p:nvSpPr>
              <p:cNvPr id="349" name="Google Shape;1477;p48">
                <a:extLst>
                  <a:ext uri="{FF2B5EF4-FFF2-40B4-BE49-F238E27FC236}">
                    <a16:creationId xmlns:a16="http://schemas.microsoft.com/office/drawing/2014/main" id="{80D533BE-6D99-49BC-A2D5-6D2E65061032}"/>
                  </a:ext>
                </a:extLst>
              </p:cNvPr>
              <p:cNvSpPr/>
              <p:nvPr/>
            </p:nvSpPr>
            <p:spPr>
              <a:xfrm>
                <a:off x="7761413" y="1829900"/>
                <a:ext cx="112075" cy="138300"/>
              </a:xfrm>
              <a:custGeom>
                <a:avLst/>
                <a:gdLst/>
                <a:ahLst/>
                <a:cxnLst/>
                <a:rect l="l" t="t" r="r" b="b"/>
                <a:pathLst>
                  <a:path w="4483" h="5532" extrusionOk="0">
                    <a:moveTo>
                      <a:pt x="3352" y="579"/>
                    </a:moveTo>
                    <a:cubicBezTo>
                      <a:pt x="3648" y="579"/>
                      <a:pt x="3890" y="821"/>
                      <a:pt x="3890" y="1117"/>
                    </a:cubicBezTo>
                    <a:cubicBezTo>
                      <a:pt x="3890" y="1413"/>
                      <a:pt x="3648" y="1642"/>
                      <a:pt x="3352" y="1642"/>
                    </a:cubicBezTo>
                    <a:lnTo>
                      <a:pt x="1118" y="1642"/>
                    </a:lnTo>
                    <a:cubicBezTo>
                      <a:pt x="821" y="1642"/>
                      <a:pt x="593" y="1413"/>
                      <a:pt x="593" y="1117"/>
                    </a:cubicBezTo>
                    <a:cubicBezTo>
                      <a:pt x="593" y="821"/>
                      <a:pt x="821" y="579"/>
                      <a:pt x="1118" y="579"/>
                    </a:cubicBezTo>
                    <a:close/>
                    <a:moveTo>
                      <a:pt x="3352" y="2235"/>
                    </a:moveTo>
                    <a:cubicBezTo>
                      <a:pt x="3648" y="2235"/>
                      <a:pt x="3890" y="2477"/>
                      <a:pt x="3890" y="2759"/>
                    </a:cubicBezTo>
                    <a:cubicBezTo>
                      <a:pt x="3890" y="3055"/>
                      <a:pt x="3648" y="3297"/>
                      <a:pt x="3352" y="3297"/>
                    </a:cubicBezTo>
                    <a:lnTo>
                      <a:pt x="1118" y="3297"/>
                    </a:lnTo>
                    <a:cubicBezTo>
                      <a:pt x="821" y="3297"/>
                      <a:pt x="593" y="3055"/>
                      <a:pt x="593" y="2759"/>
                    </a:cubicBezTo>
                    <a:cubicBezTo>
                      <a:pt x="593" y="2477"/>
                      <a:pt x="821" y="2235"/>
                      <a:pt x="1118" y="2235"/>
                    </a:cubicBezTo>
                    <a:close/>
                    <a:moveTo>
                      <a:pt x="3352" y="3890"/>
                    </a:moveTo>
                    <a:cubicBezTo>
                      <a:pt x="3648" y="3890"/>
                      <a:pt x="3890" y="4119"/>
                      <a:pt x="3890" y="4415"/>
                    </a:cubicBezTo>
                    <a:cubicBezTo>
                      <a:pt x="3890" y="4711"/>
                      <a:pt x="3648" y="4940"/>
                      <a:pt x="3352" y="4940"/>
                    </a:cubicBezTo>
                    <a:lnTo>
                      <a:pt x="1118" y="4940"/>
                    </a:lnTo>
                    <a:cubicBezTo>
                      <a:pt x="821" y="4940"/>
                      <a:pt x="593" y="4711"/>
                      <a:pt x="593" y="4415"/>
                    </a:cubicBezTo>
                    <a:cubicBezTo>
                      <a:pt x="593" y="4119"/>
                      <a:pt x="821" y="3890"/>
                      <a:pt x="1118" y="3890"/>
                    </a:cubicBezTo>
                    <a:close/>
                    <a:moveTo>
                      <a:pt x="1118" y="0"/>
                    </a:moveTo>
                    <a:cubicBezTo>
                      <a:pt x="498" y="0"/>
                      <a:pt x="1" y="498"/>
                      <a:pt x="1" y="1117"/>
                    </a:cubicBezTo>
                    <a:cubicBezTo>
                      <a:pt x="1" y="1440"/>
                      <a:pt x="136" y="1736"/>
                      <a:pt x="364" y="1939"/>
                    </a:cubicBezTo>
                    <a:cubicBezTo>
                      <a:pt x="136" y="2140"/>
                      <a:pt x="1" y="2436"/>
                      <a:pt x="1" y="2759"/>
                    </a:cubicBezTo>
                    <a:cubicBezTo>
                      <a:pt x="1" y="3096"/>
                      <a:pt x="136" y="3378"/>
                      <a:pt x="364" y="3594"/>
                    </a:cubicBezTo>
                    <a:cubicBezTo>
                      <a:pt x="136" y="3796"/>
                      <a:pt x="1" y="4092"/>
                      <a:pt x="1" y="4415"/>
                    </a:cubicBezTo>
                    <a:cubicBezTo>
                      <a:pt x="1" y="5034"/>
                      <a:pt x="498" y="5532"/>
                      <a:pt x="1118" y="5532"/>
                    </a:cubicBezTo>
                    <a:lnTo>
                      <a:pt x="3352" y="5532"/>
                    </a:lnTo>
                    <a:cubicBezTo>
                      <a:pt x="3971" y="5532"/>
                      <a:pt x="4482" y="5034"/>
                      <a:pt x="4482" y="4415"/>
                    </a:cubicBezTo>
                    <a:cubicBezTo>
                      <a:pt x="4482" y="4092"/>
                      <a:pt x="4335" y="3796"/>
                      <a:pt x="4120" y="3594"/>
                    </a:cubicBezTo>
                    <a:cubicBezTo>
                      <a:pt x="4335" y="3378"/>
                      <a:pt x="4482" y="3096"/>
                      <a:pt x="4482" y="2759"/>
                    </a:cubicBezTo>
                    <a:cubicBezTo>
                      <a:pt x="4482" y="2436"/>
                      <a:pt x="4335" y="2140"/>
                      <a:pt x="4120" y="1939"/>
                    </a:cubicBezTo>
                    <a:cubicBezTo>
                      <a:pt x="4335" y="1736"/>
                      <a:pt x="4482" y="1440"/>
                      <a:pt x="4482" y="1117"/>
                    </a:cubicBezTo>
                    <a:cubicBezTo>
                      <a:pt x="4482" y="498"/>
                      <a:pt x="3971" y="0"/>
                      <a:pt x="335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0" name="Google Shape;1478;p48">
                <a:extLst>
                  <a:ext uri="{FF2B5EF4-FFF2-40B4-BE49-F238E27FC236}">
                    <a16:creationId xmlns:a16="http://schemas.microsoft.com/office/drawing/2014/main" id="{2A4CB295-CD53-486E-AAB6-67CDCF3E2423}"/>
                  </a:ext>
                </a:extLst>
              </p:cNvPr>
              <p:cNvSpPr/>
              <p:nvPr/>
            </p:nvSpPr>
            <p:spPr>
              <a:xfrm>
                <a:off x="7838138" y="1591025"/>
                <a:ext cx="300500" cy="377175"/>
              </a:xfrm>
              <a:custGeom>
                <a:avLst/>
                <a:gdLst/>
                <a:ahLst/>
                <a:cxnLst/>
                <a:rect l="l" t="t" r="r" b="b"/>
                <a:pathLst>
                  <a:path w="12020" h="15087" extrusionOk="0">
                    <a:moveTo>
                      <a:pt x="1198" y="591"/>
                    </a:moveTo>
                    <a:cubicBezTo>
                      <a:pt x="1697" y="591"/>
                      <a:pt x="2786" y="658"/>
                      <a:pt x="3446" y="1318"/>
                    </a:cubicBezTo>
                    <a:cubicBezTo>
                      <a:pt x="3958" y="1816"/>
                      <a:pt x="4119" y="2556"/>
                      <a:pt x="4159" y="3108"/>
                    </a:cubicBezTo>
                    <a:lnTo>
                      <a:pt x="3244" y="2192"/>
                    </a:lnTo>
                    <a:cubicBezTo>
                      <a:pt x="3190" y="2139"/>
                      <a:pt x="3116" y="2112"/>
                      <a:pt x="3040" y="2112"/>
                    </a:cubicBezTo>
                    <a:cubicBezTo>
                      <a:pt x="2965" y="2112"/>
                      <a:pt x="2888" y="2139"/>
                      <a:pt x="2827" y="2192"/>
                    </a:cubicBezTo>
                    <a:cubicBezTo>
                      <a:pt x="2720" y="2314"/>
                      <a:pt x="2720" y="2503"/>
                      <a:pt x="2827" y="2610"/>
                    </a:cubicBezTo>
                    <a:lnTo>
                      <a:pt x="3782" y="3565"/>
                    </a:lnTo>
                    <a:cubicBezTo>
                      <a:pt x="3217" y="3538"/>
                      <a:pt x="2423" y="3404"/>
                      <a:pt x="1898" y="2879"/>
                    </a:cubicBezTo>
                    <a:cubicBezTo>
                      <a:pt x="1225" y="2233"/>
                      <a:pt x="1185" y="1103"/>
                      <a:pt x="1198" y="591"/>
                    </a:cubicBezTo>
                    <a:close/>
                    <a:moveTo>
                      <a:pt x="7739" y="591"/>
                    </a:moveTo>
                    <a:cubicBezTo>
                      <a:pt x="7753" y="1103"/>
                      <a:pt x="7713" y="2233"/>
                      <a:pt x="7054" y="2879"/>
                    </a:cubicBezTo>
                    <a:cubicBezTo>
                      <a:pt x="6528" y="3391"/>
                      <a:pt x="5735" y="3538"/>
                      <a:pt x="5169" y="3565"/>
                    </a:cubicBezTo>
                    <a:lnTo>
                      <a:pt x="6138" y="2596"/>
                    </a:lnTo>
                    <a:cubicBezTo>
                      <a:pt x="6246" y="2489"/>
                      <a:pt x="6246" y="2300"/>
                      <a:pt x="6138" y="2180"/>
                    </a:cubicBezTo>
                    <a:cubicBezTo>
                      <a:pt x="6077" y="2126"/>
                      <a:pt x="6000" y="2099"/>
                      <a:pt x="5924" y="2099"/>
                    </a:cubicBezTo>
                    <a:cubicBezTo>
                      <a:pt x="5848" y="2099"/>
                      <a:pt x="5774" y="2126"/>
                      <a:pt x="5721" y="2180"/>
                    </a:cubicBezTo>
                    <a:lnTo>
                      <a:pt x="4778" y="3122"/>
                    </a:lnTo>
                    <a:cubicBezTo>
                      <a:pt x="4832" y="2569"/>
                      <a:pt x="4994" y="1816"/>
                      <a:pt x="5492" y="1318"/>
                    </a:cubicBezTo>
                    <a:cubicBezTo>
                      <a:pt x="6151" y="685"/>
                      <a:pt x="7201" y="591"/>
                      <a:pt x="7713" y="591"/>
                    </a:cubicBezTo>
                    <a:close/>
                    <a:moveTo>
                      <a:pt x="11427" y="9663"/>
                    </a:moveTo>
                    <a:lnTo>
                      <a:pt x="11427" y="11668"/>
                    </a:lnTo>
                    <a:lnTo>
                      <a:pt x="7592" y="11668"/>
                    </a:lnTo>
                    <a:cubicBezTo>
                      <a:pt x="7040" y="11668"/>
                      <a:pt x="6596" y="11224"/>
                      <a:pt x="6596" y="10672"/>
                    </a:cubicBezTo>
                    <a:cubicBezTo>
                      <a:pt x="6596" y="10121"/>
                      <a:pt x="7040" y="9663"/>
                      <a:pt x="7592" y="9663"/>
                    </a:cubicBezTo>
                    <a:close/>
                    <a:moveTo>
                      <a:pt x="1237" y="1"/>
                    </a:moveTo>
                    <a:cubicBezTo>
                      <a:pt x="1070" y="1"/>
                      <a:pt x="955" y="9"/>
                      <a:pt x="916" y="12"/>
                    </a:cubicBezTo>
                    <a:cubicBezTo>
                      <a:pt x="835" y="26"/>
                      <a:pt x="767" y="53"/>
                      <a:pt x="714" y="107"/>
                    </a:cubicBezTo>
                    <a:cubicBezTo>
                      <a:pt x="660" y="161"/>
                      <a:pt x="633" y="227"/>
                      <a:pt x="633" y="295"/>
                    </a:cubicBezTo>
                    <a:cubicBezTo>
                      <a:pt x="606" y="550"/>
                      <a:pt x="458" y="2300"/>
                      <a:pt x="1481" y="3310"/>
                    </a:cubicBezTo>
                    <a:cubicBezTo>
                      <a:pt x="2235" y="4050"/>
                      <a:pt x="3379" y="4158"/>
                      <a:pt x="4025" y="4158"/>
                    </a:cubicBezTo>
                    <a:lnTo>
                      <a:pt x="4173" y="4158"/>
                    </a:lnTo>
                    <a:lnTo>
                      <a:pt x="4173" y="6257"/>
                    </a:lnTo>
                    <a:lnTo>
                      <a:pt x="1467" y="6257"/>
                    </a:lnTo>
                    <a:cubicBezTo>
                      <a:pt x="660" y="6257"/>
                      <a:pt x="1" y="6917"/>
                      <a:pt x="1" y="7725"/>
                    </a:cubicBezTo>
                    <a:lnTo>
                      <a:pt x="1" y="8734"/>
                    </a:lnTo>
                    <a:cubicBezTo>
                      <a:pt x="1" y="8895"/>
                      <a:pt x="121" y="9030"/>
                      <a:pt x="283" y="9030"/>
                    </a:cubicBezTo>
                    <a:cubicBezTo>
                      <a:pt x="458" y="9030"/>
                      <a:pt x="579" y="8895"/>
                      <a:pt x="579" y="8734"/>
                    </a:cubicBezTo>
                    <a:lnTo>
                      <a:pt x="579" y="7725"/>
                    </a:lnTo>
                    <a:cubicBezTo>
                      <a:pt x="579" y="7240"/>
                      <a:pt x="983" y="6837"/>
                      <a:pt x="1467" y="6837"/>
                    </a:cubicBezTo>
                    <a:lnTo>
                      <a:pt x="10539" y="6837"/>
                    </a:lnTo>
                    <a:cubicBezTo>
                      <a:pt x="11024" y="6837"/>
                      <a:pt x="11427" y="7240"/>
                      <a:pt x="11427" y="7725"/>
                    </a:cubicBezTo>
                    <a:lnTo>
                      <a:pt x="11427" y="9084"/>
                    </a:lnTo>
                    <a:lnTo>
                      <a:pt x="7592" y="9084"/>
                    </a:lnTo>
                    <a:cubicBezTo>
                      <a:pt x="6717" y="9084"/>
                      <a:pt x="6004" y="9798"/>
                      <a:pt x="6004" y="10672"/>
                    </a:cubicBezTo>
                    <a:cubicBezTo>
                      <a:pt x="6004" y="11547"/>
                      <a:pt x="6717" y="12260"/>
                      <a:pt x="7592" y="12260"/>
                    </a:cubicBezTo>
                    <a:lnTo>
                      <a:pt x="11427" y="12260"/>
                    </a:lnTo>
                    <a:lnTo>
                      <a:pt x="11427" y="13620"/>
                    </a:lnTo>
                    <a:cubicBezTo>
                      <a:pt x="11427" y="14105"/>
                      <a:pt x="11024" y="14495"/>
                      <a:pt x="10539" y="14495"/>
                    </a:cubicBezTo>
                    <a:lnTo>
                      <a:pt x="3594" y="14495"/>
                    </a:lnTo>
                    <a:cubicBezTo>
                      <a:pt x="3432" y="14495"/>
                      <a:pt x="3298" y="14629"/>
                      <a:pt x="3298" y="14791"/>
                    </a:cubicBezTo>
                    <a:cubicBezTo>
                      <a:pt x="3298" y="14952"/>
                      <a:pt x="3432" y="15087"/>
                      <a:pt x="3594" y="15087"/>
                    </a:cubicBezTo>
                    <a:lnTo>
                      <a:pt x="10539" y="15087"/>
                    </a:lnTo>
                    <a:cubicBezTo>
                      <a:pt x="11347" y="15087"/>
                      <a:pt x="12020" y="14428"/>
                      <a:pt x="12020" y="13620"/>
                    </a:cubicBezTo>
                    <a:lnTo>
                      <a:pt x="12020" y="11964"/>
                    </a:lnTo>
                    <a:lnTo>
                      <a:pt x="12020" y="9380"/>
                    </a:lnTo>
                    <a:lnTo>
                      <a:pt x="12020" y="7725"/>
                    </a:lnTo>
                    <a:cubicBezTo>
                      <a:pt x="12020" y="6917"/>
                      <a:pt x="11347" y="6257"/>
                      <a:pt x="10539" y="6257"/>
                    </a:cubicBezTo>
                    <a:lnTo>
                      <a:pt x="4765" y="6257"/>
                    </a:lnTo>
                    <a:lnTo>
                      <a:pt x="4765" y="4158"/>
                    </a:lnTo>
                    <a:lnTo>
                      <a:pt x="4927" y="4158"/>
                    </a:lnTo>
                    <a:cubicBezTo>
                      <a:pt x="5559" y="4158"/>
                      <a:pt x="6704" y="4050"/>
                      <a:pt x="7457" y="3310"/>
                    </a:cubicBezTo>
                    <a:cubicBezTo>
                      <a:pt x="8480" y="2300"/>
                      <a:pt x="8346" y="564"/>
                      <a:pt x="8319" y="295"/>
                    </a:cubicBezTo>
                    <a:cubicBezTo>
                      <a:pt x="8305" y="227"/>
                      <a:pt x="8278" y="161"/>
                      <a:pt x="8224" y="107"/>
                    </a:cubicBezTo>
                    <a:cubicBezTo>
                      <a:pt x="8170" y="53"/>
                      <a:pt x="8103" y="26"/>
                      <a:pt x="8036" y="26"/>
                    </a:cubicBezTo>
                    <a:cubicBezTo>
                      <a:pt x="8001" y="23"/>
                      <a:pt x="7877" y="13"/>
                      <a:pt x="7694" y="13"/>
                    </a:cubicBezTo>
                    <a:cubicBezTo>
                      <a:pt x="7098" y="13"/>
                      <a:pt x="5881" y="118"/>
                      <a:pt x="5088" y="900"/>
                    </a:cubicBezTo>
                    <a:cubicBezTo>
                      <a:pt x="4805" y="1170"/>
                      <a:pt x="4604" y="1507"/>
                      <a:pt x="4469" y="1843"/>
                    </a:cubicBezTo>
                    <a:cubicBezTo>
                      <a:pt x="4335" y="1507"/>
                      <a:pt x="4146" y="1170"/>
                      <a:pt x="3863" y="900"/>
                    </a:cubicBezTo>
                    <a:cubicBezTo>
                      <a:pt x="3056" y="104"/>
                      <a:pt x="1824" y="1"/>
                      <a:pt x="12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1" name="Google Shape;1479;p48">
                <a:extLst>
                  <a:ext uri="{FF2B5EF4-FFF2-40B4-BE49-F238E27FC236}">
                    <a16:creationId xmlns:a16="http://schemas.microsoft.com/office/drawing/2014/main" id="{E9225DC8-C81A-4E8D-9928-11E87557F1D9}"/>
                  </a:ext>
                </a:extLst>
              </p:cNvPr>
              <p:cNvSpPr/>
              <p:nvPr/>
            </p:nvSpPr>
            <p:spPr>
              <a:xfrm>
                <a:off x="7888938" y="1953375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1"/>
                    </a:moveTo>
                    <a:cubicBezTo>
                      <a:pt x="216" y="1"/>
                      <a:pt x="135" y="41"/>
                      <a:pt x="81" y="95"/>
                    </a:cubicBezTo>
                    <a:cubicBezTo>
                      <a:pt x="28" y="149"/>
                      <a:pt x="1" y="216"/>
                      <a:pt x="1" y="297"/>
                    </a:cubicBezTo>
                    <a:cubicBezTo>
                      <a:pt x="1" y="377"/>
                      <a:pt x="28" y="458"/>
                      <a:pt x="81" y="512"/>
                    </a:cubicBezTo>
                    <a:cubicBezTo>
                      <a:pt x="135" y="566"/>
                      <a:pt x="216" y="593"/>
                      <a:pt x="284" y="593"/>
                    </a:cubicBezTo>
                    <a:cubicBezTo>
                      <a:pt x="365" y="593"/>
                      <a:pt x="445" y="566"/>
                      <a:pt x="499" y="512"/>
                    </a:cubicBezTo>
                    <a:cubicBezTo>
                      <a:pt x="553" y="458"/>
                      <a:pt x="580" y="377"/>
                      <a:pt x="580" y="297"/>
                    </a:cubicBezTo>
                    <a:cubicBezTo>
                      <a:pt x="580" y="216"/>
                      <a:pt x="553" y="149"/>
                      <a:pt x="499" y="95"/>
                    </a:cubicBezTo>
                    <a:cubicBezTo>
                      <a:pt x="445" y="41"/>
                      <a:pt x="365" y="1"/>
                      <a:pt x="28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2" name="Google Shape;1480;p48">
                <a:extLst>
                  <a:ext uri="{FF2B5EF4-FFF2-40B4-BE49-F238E27FC236}">
                    <a16:creationId xmlns:a16="http://schemas.microsoft.com/office/drawing/2014/main" id="{DDE6A54A-F7DA-4248-96EF-C65DA87AF19D}"/>
                  </a:ext>
                </a:extLst>
              </p:cNvPr>
              <p:cNvSpPr/>
              <p:nvPr/>
            </p:nvSpPr>
            <p:spPr>
              <a:xfrm>
                <a:off x="8021863" y="1850400"/>
                <a:ext cx="14825" cy="14850"/>
              </a:xfrm>
              <a:custGeom>
                <a:avLst/>
                <a:gdLst/>
                <a:ahLst/>
                <a:cxnLst/>
                <a:rect l="l" t="t" r="r" b="b"/>
                <a:pathLst>
                  <a:path w="593" h="594" extrusionOk="0">
                    <a:moveTo>
                      <a:pt x="297" y="1"/>
                    </a:moveTo>
                    <a:cubicBezTo>
                      <a:pt x="216" y="1"/>
                      <a:pt x="135" y="28"/>
                      <a:pt x="81" y="82"/>
                    </a:cubicBezTo>
                    <a:cubicBezTo>
                      <a:pt x="28" y="135"/>
                      <a:pt x="1" y="216"/>
                      <a:pt x="1" y="297"/>
                    </a:cubicBezTo>
                    <a:cubicBezTo>
                      <a:pt x="1" y="378"/>
                      <a:pt x="28" y="446"/>
                      <a:pt x="81" y="499"/>
                    </a:cubicBezTo>
                    <a:cubicBezTo>
                      <a:pt x="135" y="553"/>
                      <a:pt x="216" y="593"/>
                      <a:pt x="297" y="593"/>
                    </a:cubicBezTo>
                    <a:cubicBezTo>
                      <a:pt x="378" y="593"/>
                      <a:pt x="444" y="553"/>
                      <a:pt x="498" y="499"/>
                    </a:cubicBezTo>
                    <a:cubicBezTo>
                      <a:pt x="552" y="446"/>
                      <a:pt x="593" y="378"/>
                      <a:pt x="593" y="297"/>
                    </a:cubicBezTo>
                    <a:cubicBezTo>
                      <a:pt x="593" y="216"/>
                      <a:pt x="552" y="135"/>
                      <a:pt x="498" y="82"/>
                    </a:cubicBezTo>
                    <a:cubicBezTo>
                      <a:pt x="444" y="28"/>
                      <a:pt x="378" y="1"/>
                      <a:pt x="29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3" name="Google Shape;1481;p48">
                <a:extLst>
                  <a:ext uri="{FF2B5EF4-FFF2-40B4-BE49-F238E27FC236}">
                    <a16:creationId xmlns:a16="http://schemas.microsoft.com/office/drawing/2014/main" id="{243B9E28-F7E6-42DA-AC89-2BEC2943A86A}"/>
                  </a:ext>
                </a:extLst>
              </p:cNvPr>
              <p:cNvSpPr/>
              <p:nvPr/>
            </p:nvSpPr>
            <p:spPr>
              <a:xfrm>
                <a:off x="7880863" y="1786150"/>
                <a:ext cx="8652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3461" h="593" extrusionOk="0">
                    <a:moveTo>
                      <a:pt x="284" y="1"/>
                    </a:moveTo>
                    <a:cubicBezTo>
                      <a:pt x="122" y="1"/>
                      <a:pt x="1" y="135"/>
                      <a:pt x="1" y="297"/>
                    </a:cubicBezTo>
                    <a:cubicBezTo>
                      <a:pt x="1" y="458"/>
                      <a:pt x="122" y="593"/>
                      <a:pt x="284" y="593"/>
                    </a:cubicBezTo>
                    <a:lnTo>
                      <a:pt x="3164" y="593"/>
                    </a:lnTo>
                    <a:cubicBezTo>
                      <a:pt x="3326" y="593"/>
                      <a:pt x="3460" y="458"/>
                      <a:pt x="3460" y="297"/>
                    </a:cubicBezTo>
                    <a:cubicBezTo>
                      <a:pt x="3460" y="135"/>
                      <a:pt x="3326" y="1"/>
                      <a:pt x="316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4" name="Google Shape;1482;p48">
                <a:extLst>
                  <a:ext uri="{FF2B5EF4-FFF2-40B4-BE49-F238E27FC236}">
                    <a16:creationId xmlns:a16="http://schemas.microsoft.com/office/drawing/2014/main" id="{29345E25-DBB9-4C22-A878-F6260EFD9CC8}"/>
                  </a:ext>
                </a:extLst>
              </p:cNvPr>
              <p:cNvSpPr/>
              <p:nvPr/>
            </p:nvSpPr>
            <p:spPr>
              <a:xfrm>
                <a:off x="7982488" y="1786150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1"/>
                    </a:moveTo>
                    <a:cubicBezTo>
                      <a:pt x="216" y="1"/>
                      <a:pt x="135" y="40"/>
                      <a:pt x="81" y="94"/>
                    </a:cubicBezTo>
                    <a:cubicBezTo>
                      <a:pt x="27" y="148"/>
                      <a:pt x="0" y="216"/>
                      <a:pt x="0" y="297"/>
                    </a:cubicBezTo>
                    <a:cubicBezTo>
                      <a:pt x="0" y="378"/>
                      <a:pt x="27" y="458"/>
                      <a:pt x="81" y="512"/>
                    </a:cubicBezTo>
                    <a:cubicBezTo>
                      <a:pt x="135" y="566"/>
                      <a:pt x="216" y="593"/>
                      <a:pt x="284" y="593"/>
                    </a:cubicBezTo>
                    <a:cubicBezTo>
                      <a:pt x="364" y="593"/>
                      <a:pt x="445" y="566"/>
                      <a:pt x="499" y="512"/>
                    </a:cubicBezTo>
                    <a:cubicBezTo>
                      <a:pt x="553" y="458"/>
                      <a:pt x="580" y="378"/>
                      <a:pt x="580" y="297"/>
                    </a:cubicBezTo>
                    <a:cubicBezTo>
                      <a:pt x="580" y="216"/>
                      <a:pt x="553" y="148"/>
                      <a:pt x="499" y="94"/>
                    </a:cubicBezTo>
                    <a:cubicBezTo>
                      <a:pt x="445" y="40"/>
                      <a:pt x="364" y="1"/>
                      <a:pt x="28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34" name="Google Shape;1570;p49">
              <a:extLst>
                <a:ext uri="{FF2B5EF4-FFF2-40B4-BE49-F238E27FC236}">
                  <a16:creationId xmlns:a16="http://schemas.microsoft.com/office/drawing/2014/main" id="{482A8357-07F4-4966-9A6F-A8335A5FD964}"/>
                </a:ext>
              </a:extLst>
            </p:cNvPr>
            <p:cNvGrpSpPr/>
            <p:nvPr/>
          </p:nvGrpSpPr>
          <p:grpSpPr>
            <a:xfrm>
              <a:off x="440293" y="5428723"/>
              <a:ext cx="663467" cy="592500"/>
              <a:chOff x="4005138" y="3753950"/>
              <a:chExt cx="377925" cy="337500"/>
            </a:xfrm>
            <a:solidFill>
              <a:srgbClr val="0EA89F"/>
            </a:solidFill>
          </p:grpSpPr>
          <p:sp>
            <p:nvSpPr>
              <p:cNvPr id="343" name="Google Shape;1571;p49">
                <a:extLst>
                  <a:ext uri="{FF2B5EF4-FFF2-40B4-BE49-F238E27FC236}">
                    <a16:creationId xmlns:a16="http://schemas.microsoft.com/office/drawing/2014/main" id="{6B87BFC1-A0AC-42EF-ADD2-689D48095FC8}"/>
                  </a:ext>
                </a:extLst>
              </p:cNvPr>
              <p:cNvSpPr/>
              <p:nvPr/>
            </p:nvSpPr>
            <p:spPr>
              <a:xfrm>
                <a:off x="4005138" y="3864325"/>
                <a:ext cx="377925" cy="227125"/>
              </a:xfrm>
              <a:custGeom>
                <a:avLst/>
                <a:gdLst/>
                <a:ahLst/>
                <a:cxnLst/>
                <a:rect l="l" t="t" r="r" b="b"/>
                <a:pathLst>
                  <a:path w="15117" h="9085" extrusionOk="0">
                    <a:moveTo>
                      <a:pt x="8845" y="592"/>
                    </a:moveTo>
                    <a:cubicBezTo>
                      <a:pt x="8979" y="592"/>
                      <a:pt x="9100" y="686"/>
                      <a:pt x="9141" y="821"/>
                    </a:cubicBezTo>
                    <a:lnTo>
                      <a:pt x="9611" y="2840"/>
                    </a:lnTo>
                    <a:lnTo>
                      <a:pt x="5519" y="2840"/>
                    </a:lnTo>
                    <a:lnTo>
                      <a:pt x="5991" y="821"/>
                    </a:lnTo>
                    <a:cubicBezTo>
                      <a:pt x="6031" y="686"/>
                      <a:pt x="6139" y="592"/>
                      <a:pt x="6287" y="592"/>
                    </a:cubicBezTo>
                    <a:close/>
                    <a:moveTo>
                      <a:pt x="7861" y="3419"/>
                    </a:moveTo>
                    <a:cubicBezTo>
                      <a:pt x="7849" y="3459"/>
                      <a:pt x="7835" y="3486"/>
                      <a:pt x="7835" y="3513"/>
                    </a:cubicBezTo>
                    <a:lnTo>
                      <a:pt x="7565" y="4670"/>
                    </a:lnTo>
                    <a:lnTo>
                      <a:pt x="7283" y="3513"/>
                    </a:lnTo>
                    <a:cubicBezTo>
                      <a:pt x="7283" y="3486"/>
                      <a:pt x="7269" y="3459"/>
                      <a:pt x="7256" y="3419"/>
                    </a:cubicBezTo>
                    <a:close/>
                    <a:moveTo>
                      <a:pt x="6422" y="3419"/>
                    </a:moveTo>
                    <a:cubicBezTo>
                      <a:pt x="6569" y="3419"/>
                      <a:pt x="6677" y="3513"/>
                      <a:pt x="6718" y="3647"/>
                    </a:cubicBezTo>
                    <a:lnTo>
                      <a:pt x="7188" y="5666"/>
                    </a:lnTo>
                    <a:lnTo>
                      <a:pt x="3097" y="5666"/>
                    </a:lnTo>
                    <a:lnTo>
                      <a:pt x="3568" y="3647"/>
                    </a:lnTo>
                    <a:cubicBezTo>
                      <a:pt x="3608" y="3513"/>
                      <a:pt x="3716" y="3419"/>
                      <a:pt x="3864" y="3419"/>
                    </a:cubicBezTo>
                    <a:close/>
                    <a:moveTo>
                      <a:pt x="11267" y="3419"/>
                    </a:moveTo>
                    <a:cubicBezTo>
                      <a:pt x="11402" y="3419"/>
                      <a:pt x="11510" y="3513"/>
                      <a:pt x="11549" y="3647"/>
                    </a:cubicBezTo>
                    <a:lnTo>
                      <a:pt x="12021" y="5666"/>
                    </a:lnTo>
                    <a:lnTo>
                      <a:pt x="7929" y="5666"/>
                    </a:lnTo>
                    <a:lnTo>
                      <a:pt x="8400" y="3647"/>
                    </a:lnTo>
                    <a:cubicBezTo>
                      <a:pt x="8441" y="3513"/>
                      <a:pt x="8561" y="3419"/>
                      <a:pt x="8696" y="3419"/>
                    </a:cubicBezTo>
                    <a:close/>
                    <a:moveTo>
                      <a:pt x="10271" y="6245"/>
                    </a:moveTo>
                    <a:cubicBezTo>
                      <a:pt x="10271" y="6285"/>
                      <a:pt x="10257" y="6312"/>
                      <a:pt x="10244" y="6339"/>
                    </a:cubicBezTo>
                    <a:lnTo>
                      <a:pt x="9975" y="7497"/>
                    </a:lnTo>
                    <a:lnTo>
                      <a:pt x="9706" y="6339"/>
                    </a:lnTo>
                    <a:cubicBezTo>
                      <a:pt x="9706" y="6312"/>
                      <a:pt x="9692" y="6285"/>
                      <a:pt x="9679" y="6245"/>
                    </a:cubicBezTo>
                    <a:close/>
                    <a:moveTo>
                      <a:pt x="5453" y="6245"/>
                    </a:moveTo>
                    <a:cubicBezTo>
                      <a:pt x="5439" y="6285"/>
                      <a:pt x="5426" y="6312"/>
                      <a:pt x="5426" y="6339"/>
                    </a:cubicBezTo>
                    <a:lnTo>
                      <a:pt x="5143" y="7511"/>
                    </a:lnTo>
                    <a:lnTo>
                      <a:pt x="4873" y="6339"/>
                    </a:lnTo>
                    <a:cubicBezTo>
                      <a:pt x="4860" y="6312"/>
                      <a:pt x="4860" y="6285"/>
                      <a:pt x="4846" y="6245"/>
                    </a:cubicBezTo>
                    <a:close/>
                    <a:moveTo>
                      <a:pt x="4012" y="6245"/>
                    </a:moveTo>
                    <a:cubicBezTo>
                      <a:pt x="4147" y="6245"/>
                      <a:pt x="4268" y="6339"/>
                      <a:pt x="4295" y="6474"/>
                    </a:cubicBezTo>
                    <a:lnTo>
                      <a:pt x="4766" y="8493"/>
                    </a:lnTo>
                    <a:lnTo>
                      <a:pt x="688" y="8493"/>
                    </a:lnTo>
                    <a:lnTo>
                      <a:pt x="823" y="7900"/>
                    </a:lnTo>
                    <a:lnTo>
                      <a:pt x="2276" y="7900"/>
                    </a:lnTo>
                    <a:cubicBezTo>
                      <a:pt x="2438" y="7900"/>
                      <a:pt x="2572" y="7766"/>
                      <a:pt x="2572" y="7604"/>
                    </a:cubicBezTo>
                    <a:cubicBezTo>
                      <a:pt x="2572" y="7443"/>
                      <a:pt x="2438" y="7308"/>
                      <a:pt x="2276" y="7308"/>
                    </a:cubicBezTo>
                    <a:lnTo>
                      <a:pt x="957" y="7308"/>
                    </a:lnTo>
                    <a:lnTo>
                      <a:pt x="1159" y="6474"/>
                    </a:lnTo>
                    <a:cubicBezTo>
                      <a:pt x="1185" y="6339"/>
                      <a:pt x="1307" y="6245"/>
                      <a:pt x="1442" y="6245"/>
                    </a:cubicBezTo>
                    <a:close/>
                    <a:moveTo>
                      <a:pt x="8845" y="6245"/>
                    </a:moveTo>
                    <a:cubicBezTo>
                      <a:pt x="8979" y="6245"/>
                      <a:pt x="9100" y="6339"/>
                      <a:pt x="9127" y="6474"/>
                    </a:cubicBezTo>
                    <a:lnTo>
                      <a:pt x="9611" y="8493"/>
                    </a:lnTo>
                    <a:lnTo>
                      <a:pt x="5519" y="8493"/>
                    </a:lnTo>
                    <a:lnTo>
                      <a:pt x="5991" y="6474"/>
                    </a:lnTo>
                    <a:cubicBezTo>
                      <a:pt x="6018" y="6339"/>
                      <a:pt x="6139" y="6245"/>
                      <a:pt x="6273" y="6245"/>
                    </a:cubicBezTo>
                    <a:close/>
                    <a:moveTo>
                      <a:pt x="13676" y="6245"/>
                    </a:moveTo>
                    <a:cubicBezTo>
                      <a:pt x="13811" y="6245"/>
                      <a:pt x="13932" y="6339"/>
                      <a:pt x="13959" y="6474"/>
                    </a:cubicBezTo>
                    <a:lnTo>
                      <a:pt x="14430" y="8493"/>
                    </a:lnTo>
                    <a:lnTo>
                      <a:pt x="10352" y="8493"/>
                    </a:lnTo>
                    <a:lnTo>
                      <a:pt x="10823" y="6474"/>
                    </a:lnTo>
                    <a:cubicBezTo>
                      <a:pt x="10849" y="6339"/>
                      <a:pt x="10971" y="6245"/>
                      <a:pt x="11106" y="6245"/>
                    </a:cubicBezTo>
                    <a:close/>
                    <a:moveTo>
                      <a:pt x="6287" y="0"/>
                    </a:moveTo>
                    <a:cubicBezTo>
                      <a:pt x="5869" y="0"/>
                      <a:pt x="5519" y="282"/>
                      <a:pt x="5426" y="686"/>
                    </a:cubicBezTo>
                    <a:lnTo>
                      <a:pt x="4914" y="2840"/>
                    </a:lnTo>
                    <a:lnTo>
                      <a:pt x="3864" y="2840"/>
                    </a:lnTo>
                    <a:cubicBezTo>
                      <a:pt x="3447" y="2840"/>
                      <a:pt x="3097" y="3109"/>
                      <a:pt x="3003" y="3513"/>
                    </a:cubicBezTo>
                    <a:lnTo>
                      <a:pt x="2492" y="5666"/>
                    </a:lnTo>
                    <a:lnTo>
                      <a:pt x="1442" y="5666"/>
                    </a:lnTo>
                    <a:cubicBezTo>
                      <a:pt x="1038" y="5666"/>
                      <a:pt x="674" y="5949"/>
                      <a:pt x="580" y="6339"/>
                    </a:cubicBezTo>
                    <a:lnTo>
                      <a:pt x="28" y="8722"/>
                    </a:lnTo>
                    <a:cubicBezTo>
                      <a:pt x="1" y="8803"/>
                      <a:pt x="28" y="8896"/>
                      <a:pt x="82" y="8964"/>
                    </a:cubicBezTo>
                    <a:cubicBezTo>
                      <a:pt x="136" y="9045"/>
                      <a:pt x="230" y="9085"/>
                      <a:pt x="311" y="9085"/>
                    </a:cubicBezTo>
                    <a:lnTo>
                      <a:pt x="14807" y="9085"/>
                    </a:lnTo>
                    <a:cubicBezTo>
                      <a:pt x="14901" y="9085"/>
                      <a:pt x="14982" y="9045"/>
                      <a:pt x="15036" y="8964"/>
                    </a:cubicBezTo>
                    <a:cubicBezTo>
                      <a:pt x="15090" y="8896"/>
                      <a:pt x="15117" y="8803"/>
                      <a:pt x="15090" y="8722"/>
                    </a:cubicBezTo>
                    <a:lnTo>
                      <a:pt x="14537" y="6339"/>
                    </a:lnTo>
                    <a:cubicBezTo>
                      <a:pt x="14444" y="5949"/>
                      <a:pt x="14094" y="5666"/>
                      <a:pt x="13676" y="5666"/>
                    </a:cubicBezTo>
                    <a:lnTo>
                      <a:pt x="12626" y="5666"/>
                    </a:lnTo>
                    <a:lnTo>
                      <a:pt x="12115" y="3513"/>
                    </a:lnTo>
                    <a:cubicBezTo>
                      <a:pt x="12021" y="3109"/>
                      <a:pt x="11671" y="2840"/>
                      <a:pt x="11267" y="2840"/>
                    </a:cubicBezTo>
                    <a:lnTo>
                      <a:pt x="10217" y="2840"/>
                    </a:lnTo>
                    <a:lnTo>
                      <a:pt x="9706" y="686"/>
                    </a:lnTo>
                    <a:cubicBezTo>
                      <a:pt x="9611" y="282"/>
                      <a:pt x="9261" y="0"/>
                      <a:pt x="884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4" name="Google Shape;1572;p49">
                <a:extLst>
                  <a:ext uri="{FF2B5EF4-FFF2-40B4-BE49-F238E27FC236}">
                    <a16:creationId xmlns:a16="http://schemas.microsoft.com/office/drawing/2014/main" id="{98133276-F3AB-437F-9A25-B3C7317FC1C8}"/>
                  </a:ext>
                </a:extLst>
              </p:cNvPr>
              <p:cNvSpPr/>
              <p:nvPr/>
            </p:nvSpPr>
            <p:spPr>
              <a:xfrm>
                <a:off x="4186863" y="3780525"/>
                <a:ext cx="14500" cy="43450"/>
              </a:xfrm>
              <a:custGeom>
                <a:avLst/>
                <a:gdLst/>
                <a:ahLst/>
                <a:cxnLst/>
                <a:rect l="l" t="t" r="r" b="b"/>
                <a:pathLst>
                  <a:path w="580" h="1738" extrusionOk="0">
                    <a:moveTo>
                      <a:pt x="296" y="0"/>
                    </a:moveTo>
                    <a:cubicBezTo>
                      <a:pt x="135" y="0"/>
                      <a:pt x="0" y="135"/>
                      <a:pt x="0" y="296"/>
                    </a:cubicBezTo>
                    <a:lnTo>
                      <a:pt x="0" y="1441"/>
                    </a:lnTo>
                    <a:cubicBezTo>
                      <a:pt x="0" y="1602"/>
                      <a:pt x="135" y="1737"/>
                      <a:pt x="296" y="1737"/>
                    </a:cubicBezTo>
                    <a:cubicBezTo>
                      <a:pt x="458" y="1737"/>
                      <a:pt x="580" y="1602"/>
                      <a:pt x="580" y="1441"/>
                    </a:cubicBezTo>
                    <a:lnTo>
                      <a:pt x="580" y="296"/>
                    </a:lnTo>
                    <a:cubicBezTo>
                      <a:pt x="580" y="135"/>
                      <a:pt x="458" y="0"/>
                      <a:pt x="29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5" name="Google Shape;1573;p49">
                <a:extLst>
                  <a:ext uri="{FF2B5EF4-FFF2-40B4-BE49-F238E27FC236}">
                    <a16:creationId xmlns:a16="http://schemas.microsoft.com/office/drawing/2014/main" id="{255FDBE0-0C6E-41DA-B804-FADDB54C6BFD}"/>
                  </a:ext>
                </a:extLst>
              </p:cNvPr>
              <p:cNvSpPr/>
              <p:nvPr/>
            </p:nvSpPr>
            <p:spPr>
              <a:xfrm>
                <a:off x="4186863" y="3753950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96" y="0"/>
                    </a:moveTo>
                    <a:cubicBezTo>
                      <a:pt x="216" y="0"/>
                      <a:pt x="135" y="27"/>
                      <a:pt x="81" y="94"/>
                    </a:cubicBezTo>
                    <a:cubicBezTo>
                      <a:pt x="27" y="148"/>
                      <a:pt x="0" y="216"/>
                      <a:pt x="0" y="297"/>
                    </a:cubicBezTo>
                    <a:cubicBezTo>
                      <a:pt x="0" y="377"/>
                      <a:pt x="27" y="444"/>
                      <a:pt x="81" y="498"/>
                    </a:cubicBezTo>
                    <a:cubicBezTo>
                      <a:pt x="135" y="566"/>
                      <a:pt x="216" y="593"/>
                      <a:pt x="296" y="593"/>
                    </a:cubicBezTo>
                    <a:cubicBezTo>
                      <a:pt x="364" y="593"/>
                      <a:pt x="445" y="566"/>
                      <a:pt x="499" y="498"/>
                    </a:cubicBezTo>
                    <a:cubicBezTo>
                      <a:pt x="553" y="444"/>
                      <a:pt x="580" y="377"/>
                      <a:pt x="580" y="297"/>
                    </a:cubicBezTo>
                    <a:cubicBezTo>
                      <a:pt x="580" y="216"/>
                      <a:pt x="553" y="148"/>
                      <a:pt x="499" y="94"/>
                    </a:cubicBezTo>
                    <a:cubicBezTo>
                      <a:pt x="445" y="27"/>
                      <a:pt x="364" y="0"/>
                      <a:pt x="29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6" name="Google Shape;1574;p49">
                <a:extLst>
                  <a:ext uri="{FF2B5EF4-FFF2-40B4-BE49-F238E27FC236}">
                    <a16:creationId xmlns:a16="http://schemas.microsoft.com/office/drawing/2014/main" id="{E26BE1F6-D3A8-4DDE-B24A-D9577DBF4DF1}"/>
                  </a:ext>
                </a:extLst>
              </p:cNvPr>
              <p:cNvSpPr/>
              <p:nvPr/>
            </p:nvSpPr>
            <p:spPr>
              <a:xfrm>
                <a:off x="4234313" y="3791950"/>
                <a:ext cx="38700" cy="37400"/>
              </a:xfrm>
              <a:custGeom>
                <a:avLst/>
                <a:gdLst/>
                <a:ahLst/>
                <a:cxnLst/>
                <a:rect l="l" t="t" r="r" b="b"/>
                <a:pathLst>
                  <a:path w="1548" h="1496" extrusionOk="0">
                    <a:moveTo>
                      <a:pt x="1227" y="1"/>
                    </a:moveTo>
                    <a:cubicBezTo>
                      <a:pt x="1151" y="1"/>
                      <a:pt x="1077" y="28"/>
                      <a:pt x="1024" y="82"/>
                    </a:cubicBezTo>
                    <a:lnTo>
                      <a:pt x="121" y="984"/>
                    </a:lnTo>
                    <a:cubicBezTo>
                      <a:pt x="1" y="1105"/>
                      <a:pt x="1" y="1293"/>
                      <a:pt x="121" y="1401"/>
                    </a:cubicBezTo>
                    <a:cubicBezTo>
                      <a:pt x="175" y="1454"/>
                      <a:pt x="256" y="1495"/>
                      <a:pt x="324" y="1495"/>
                    </a:cubicBezTo>
                    <a:cubicBezTo>
                      <a:pt x="404" y="1495"/>
                      <a:pt x="485" y="1454"/>
                      <a:pt x="539" y="1401"/>
                    </a:cubicBezTo>
                    <a:lnTo>
                      <a:pt x="1440" y="499"/>
                    </a:lnTo>
                    <a:cubicBezTo>
                      <a:pt x="1548" y="392"/>
                      <a:pt x="1548" y="203"/>
                      <a:pt x="1440" y="82"/>
                    </a:cubicBezTo>
                    <a:cubicBezTo>
                      <a:pt x="1380" y="28"/>
                      <a:pt x="1303" y="1"/>
                      <a:pt x="122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7" name="Google Shape;1575;p49">
                <a:extLst>
                  <a:ext uri="{FF2B5EF4-FFF2-40B4-BE49-F238E27FC236}">
                    <a16:creationId xmlns:a16="http://schemas.microsoft.com/office/drawing/2014/main" id="{5ED10499-F717-4D70-BBF2-B26D7D53213F}"/>
                  </a:ext>
                </a:extLst>
              </p:cNvPr>
              <p:cNvSpPr/>
              <p:nvPr/>
            </p:nvSpPr>
            <p:spPr>
              <a:xfrm>
                <a:off x="4115188" y="3791950"/>
                <a:ext cx="38725" cy="37050"/>
              </a:xfrm>
              <a:custGeom>
                <a:avLst/>
                <a:gdLst/>
                <a:ahLst/>
                <a:cxnLst/>
                <a:rect l="l" t="t" r="r" b="b"/>
                <a:pathLst>
                  <a:path w="1549" h="1482" extrusionOk="0">
                    <a:moveTo>
                      <a:pt x="325" y="1"/>
                    </a:moveTo>
                    <a:cubicBezTo>
                      <a:pt x="249" y="1"/>
                      <a:pt x="175" y="28"/>
                      <a:pt x="121" y="82"/>
                    </a:cubicBezTo>
                    <a:cubicBezTo>
                      <a:pt x="1" y="203"/>
                      <a:pt x="1" y="392"/>
                      <a:pt x="121" y="499"/>
                    </a:cubicBezTo>
                    <a:lnTo>
                      <a:pt x="1010" y="1401"/>
                    </a:lnTo>
                    <a:cubicBezTo>
                      <a:pt x="1078" y="1454"/>
                      <a:pt x="1144" y="1481"/>
                      <a:pt x="1225" y="1481"/>
                    </a:cubicBezTo>
                    <a:cubicBezTo>
                      <a:pt x="1293" y="1481"/>
                      <a:pt x="1374" y="1454"/>
                      <a:pt x="1428" y="1401"/>
                    </a:cubicBezTo>
                    <a:cubicBezTo>
                      <a:pt x="1548" y="1280"/>
                      <a:pt x="1548" y="1105"/>
                      <a:pt x="1428" y="984"/>
                    </a:cubicBezTo>
                    <a:lnTo>
                      <a:pt x="539" y="82"/>
                    </a:lnTo>
                    <a:cubicBezTo>
                      <a:pt x="478" y="28"/>
                      <a:pt x="401" y="1"/>
                      <a:pt x="325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8" name="Google Shape;1576;p49">
                <a:extLst>
                  <a:ext uri="{FF2B5EF4-FFF2-40B4-BE49-F238E27FC236}">
                    <a16:creationId xmlns:a16="http://schemas.microsoft.com/office/drawing/2014/main" id="{3CB94663-4ED7-46E4-ADCA-1C77563C919D}"/>
                  </a:ext>
                </a:extLst>
              </p:cNvPr>
              <p:cNvSpPr/>
              <p:nvPr/>
            </p:nvSpPr>
            <p:spPr>
              <a:xfrm>
                <a:off x="4085913" y="4047025"/>
                <a:ext cx="145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93" extrusionOk="0">
                    <a:moveTo>
                      <a:pt x="284" y="0"/>
                    </a:moveTo>
                    <a:cubicBezTo>
                      <a:pt x="216" y="0"/>
                      <a:pt x="135" y="41"/>
                      <a:pt x="81" y="95"/>
                    </a:cubicBezTo>
                    <a:cubicBezTo>
                      <a:pt x="27" y="149"/>
                      <a:pt x="0" y="216"/>
                      <a:pt x="0" y="296"/>
                    </a:cubicBezTo>
                    <a:cubicBezTo>
                      <a:pt x="0" y="377"/>
                      <a:pt x="27" y="458"/>
                      <a:pt x="81" y="512"/>
                    </a:cubicBezTo>
                    <a:cubicBezTo>
                      <a:pt x="135" y="566"/>
                      <a:pt x="216" y="592"/>
                      <a:pt x="284" y="592"/>
                    </a:cubicBezTo>
                    <a:cubicBezTo>
                      <a:pt x="364" y="592"/>
                      <a:pt x="445" y="566"/>
                      <a:pt x="499" y="512"/>
                    </a:cubicBezTo>
                    <a:cubicBezTo>
                      <a:pt x="553" y="458"/>
                      <a:pt x="580" y="377"/>
                      <a:pt x="580" y="296"/>
                    </a:cubicBezTo>
                    <a:cubicBezTo>
                      <a:pt x="580" y="216"/>
                      <a:pt x="553" y="149"/>
                      <a:pt x="499" y="95"/>
                    </a:cubicBezTo>
                    <a:cubicBezTo>
                      <a:pt x="445" y="41"/>
                      <a:pt x="364" y="0"/>
                      <a:pt x="28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35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1150882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850" dirty="0">
                  <a:solidFill>
                    <a:schemeClr val="tx1"/>
                  </a:solidFill>
                </a:rPr>
                <a:t>Continuous tracking of liquidity position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850" dirty="0">
                  <a:solidFill>
                    <a:schemeClr val="tx1"/>
                  </a:solidFill>
                </a:rPr>
                <a:t>State owned entities privatization plan to enhance liquidity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ar-OM" sz="850" dirty="0">
                <a:solidFill>
                  <a:schemeClr val="tx1"/>
                </a:solidFill>
              </a:endParaRPr>
            </a:p>
          </p:txBody>
        </p:sp>
        <p:sp>
          <p:nvSpPr>
            <p:cNvPr id="336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1090715"/>
              <a:ext cx="66476" cy="1207008"/>
            </a:xfrm>
            <a:prstGeom prst="rect">
              <a:avLst/>
            </a:prstGeom>
            <a:solidFill>
              <a:srgbClr val="6565AD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 sz="800"/>
            </a:p>
          </p:txBody>
        </p:sp>
        <p:sp>
          <p:nvSpPr>
            <p:cNvPr id="337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2501271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US" sz="850" dirty="0">
                  <a:solidFill>
                    <a:schemeClr val="tx1"/>
                  </a:solidFill>
                </a:rPr>
                <a:t>Signing an MOU with </a:t>
              </a:r>
              <a:r>
                <a:rPr lang="en-US" sz="850" dirty="0" err="1">
                  <a:solidFill>
                    <a:schemeClr val="tx1"/>
                  </a:solidFill>
                </a:rPr>
                <a:t>Tadawul</a:t>
              </a:r>
              <a:r>
                <a:rPr lang="en-US" sz="850" dirty="0">
                  <a:solidFill>
                    <a:schemeClr val="tx1"/>
                  </a:solidFill>
                </a:rPr>
                <a:t> group</a:t>
              </a:r>
              <a:endParaRPr lang="ar-OM" sz="850" dirty="0">
                <a:solidFill>
                  <a:schemeClr val="tx1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US" sz="850" dirty="0">
                  <a:solidFill>
                    <a:schemeClr val="tx1"/>
                  </a:solidFill>
                </a:rPr>
                <a:t>Signing an MOU with Iraq Stock Exchange</a:t>
              </a:r>
              <a:endParaRPr lang="ar-OM" sz="850" dirty="0">
                <a:solidFill>
                  <a:schemeClr val="tx1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US" sz="850" dirty="0">
                  <a:solidFill>
                    <a:schemeClr val="tx1"/>
                  </a:solidFill>
                </a:rPr>
                <a:t>Initiation of Collaborations with ADX and Bahrain Bourse (BHB)</a:t>
              </a:r>
            </a:p>
          </p:txBody>
        </p:sp>
        <p:sp>
          <p:nvSpPr>
            <p:cNvPr id="338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2441104"/>
              <a:ext cx="66476" cy="1207008"/>
            </a:xfrm>
            <a:prstGeom prst="rect">
              <a:avLst/>
            </a:prstGeom>
            <a:solidFill>
              <a:srgbClr val="456CB4"/>
            </a:solidFill>
            <a:ln>
              <a:solidFill>
                <a:srgbClr val="456C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 sz="800"/>
            </a:p>
          </p:txBody>
        </p:sp>
        <p:sp>
          <p:nvSpPr>
            <p:cNvPr id="339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1952" y="3824465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171450" indent="-171450" algn="ctr" rtl="1">
                <a:buFont typeface="Arial" panose="020B0604020202020204" pitchFamily="34" charset="0"/>
                <a:buChar char="•"/>
                <a:defRPr/>
              </a:pPr>
              <a:endParaRPr lang="en-US" sz="900" b="1" dirty="0">
                <a:solidFill>
                  <a:schemeClr val="tx1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US" sz="900" dirty="0">
                  <a:solidFill>
                    <a:schemeClr val="tx1"/>
                  </a:solidFill>
                </a:rPr>
                <a:t>Merging the support functions to enhance operational efficiency and reduce costs</a:t>
              </a:r>
              <a:endParaRPr lang="ar-OM" sz="900" dirty="0">
                <a:solidFill>
                  <a:schemeClr val="tx1"/>
                </a:solidFill>
              </a:endParaRPr>
            </a:p>
          </p:txBody>
        </p:sp>
        <p:sp>
          <p:nvSpPr>
            <p:cNvPr id="340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58714" y="3764298"/>
              <a:ext cx="66476" cy="1207008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 sz="800"/>
            </a:p>
          </p:txBody>
        </p:sp>
        <p:sp>
          <p:nvSpPr>
            <p:cNvPr id="341" name="مستطيل 5">
              <a:extLst>
                <a:ext uri="{FF2B5EF4-FFF2-40B4-BE49-F238E27FC236}">
                  <a16:creationId xmlns:a16="http://schemas.microsoft.com/office/drawing/2014/main" id="{D4BE7762-9338-472D-AC97-D49B797D2F06}"/>
                </a:ext>
              </a:extLst>
            </p:cNvPr>
            <p:cNvSpPr/>
            <p:nvPr/>
          </p:nvSpPr>
          <p:spPr>
            <a:xfrm>
              <a:off x="1295025" y="5194429"/>
              <a:ext cx="1613806" cy="1078810"/>
            </a:xfrm>
            <a:prstGeom prst="rect">
              <a:avLst/>
            </a:prstGeom>
            <a:noFill/>
            <a:ln w="952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850" dirty="0">
                  <a:solidFill>
                    <a:schemeClr val="tx1"/>
                  </a:solidFill>
                </a:rPr>
                <a:t>Establishment of  a Compliance and Risk Management Department to ensure compliance with international best practices and achieve sustainability </a:t>
              </a:r>
            </a:p>
          </p:txBody>
        </p:sp>
        <p:sp>
          <p:nvSpPr>
            <p:cNvPr id="342" name="مستطيل 6">
              <a:extLst>
                <a:ext uri="{FF2B5EF4-FFF2-40B4-BE49-F238E27FC236}">
                  <a16:creationId xmlns:a16="http://schemas.microsoft.com/office/drawing/2014/main" id="{C52FD9A9-F30D-47E0-9B1D-4BF753171925}"/>
                </a:ext>
              </a:extLst>
            </p:cNvPr>
            <p:cNvSpPr/>
            <p:nvPr/>
          </p:nvSpPr>
          <p:spPr>
            <a:xfrm flipH="1">
              <a:off x="1261787" y="5134262"/>
              <a:ext cx="66476" cy="1207008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 sz="800"/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0" y="6485322"/>
            <a:ext cx="12192000" cy="103088"/>
            <a:chOff x="0" y="866730"/>
            <a:chExt cx="13094288" cy="103088"/>
          </a:xfrm>
        </p:grpSpPr>
        <p:sp>
          <p:nvSpPr>
            <p:cNvPr id="169" name="Rectangle 168"/>
            <p:cNvSpPr/>
            <p:nvPr/>
          </p:nvSpPr>
          <p:spPr>
            <a:xfrm>
              <a:off x="0" y="866730"/>
              <a:ext cx="4516582" cy="103088"/>
            </a:xfrm>
            <a:prstGeom prst="rect">
              <a:avLst/>
            </a:prstGeom>
            <a:solidFill>
              <a:srgbClr val="595B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2481706" y="866730"/>
              <a:ext cx="4516582" cy="103088"/>
            </a:xfrm>
            <a:prstGeom prst="rect">
              <a:avLst/>
            </a:prstGeom>
            <a:solidFill>
              <a:srgbClr val="2E7D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5554895" y="866730"/>
              <a:ext cx="4516582" cy="103088"/>
            </a:xfrm>
            <a:prstGeom prst="rect">
              <a:avLst/>
            </a:prstGeom>
            <a:solidFill>
              <a:srgbClr val="11B5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8577706" y="866730"/>
              <a:ext cx="4516582" cy="103088"/>
            </a:xfrm>
            <a:prstGeom prst="rect">
              <a:avLst/>
            </a:prstGeom>
            <a:solidFill>
              <a:srgbClr val="54BB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3" name="TextBox 56">
            <a:extLst>
              <a:ext uri="{FF2B5EF4-FFF2-40B4-BE49-F238E27FC236}">
                <a16:creationId xmlns:a16="http://schemas.microsoft.com/office/drawing/2014/main" id="{1075688E-5A46-97F3-7530-6D77B1E94FA2}"/>
              </a:ext>
            </a:extLst>
          </p:cNvPr>
          <p:cNvSpPr txBox="1"/>
          <p:nvPr/>
        </p:nvSpPr>
        <p:spPr>
          <a:xfrm>
            <a:off x="3497" y="6629052"/>
            <a:ext cx="12204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+mj-lt"/>
              </a:rPr>
              <a:t>Muscat Stock Exchange                                                                                                                     </a:t>
            </a:r>
            <a:fld id="{1A4A1358-D5EA-4FEE-8509-87968EE33D84}" type="slidenum">
              <a:rPr lang="en-US" sz="1100" smtClean="0">
                <a:solidFill>
                  <a:schemeClr val="tx1"/>
                </a:solidFill>
                <a:latin typeface="+mj-lt"/>
              </a:rPr>
              <a:t>5</a:t>
            </a:fld>
            <a:r>
              <a:rPr lang="en-US" sz="1100" dirty="0">
                <a:solidFill>
                  <a:schemeClr val="tx1"/>
                </a:solidFill>
                <a:latin typeface="+mj-lt"/>
              </a:rPr>
              <a:t>                                                                                                                                    www.msx.om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B04560-85F0-8F49-8E41-AA61079A609B}"/>
              </a:ext>
            </a:extLst>
          </p:cNvPr>
          <p:cNvSpPr txBox="1"/>
          <p:nvPr/>
        </p:nvSpPr>
        <p:spPr>
          <a:xfrm>
            <a:off x="1351493" y="767677"/>
            <a:ext cx="8103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</a:rPr>
              <a:t>OPTIQ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719FF1E1-90CD-E74D-85F7-572D041B193A}"/>
              </a:ext>
            </a:extLst>
          </p:cNvPr>
          <p:cNvSpPr txBox="1"/>
          <p:nvPr/>
        </p:nvSpPr>
        <p:spPr>
          <a:xfrm>
            <a:off x="1369187" y="3437965"/>
            <a:ext cx="8103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</a:rPr>
              <a:t>TAL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07559583-811F-1A4F-8B63-A343752C6012}"/>
              </a:ext>
            </a:extLst>
          </p:cNvPr>
          <p:cNvSpPr txBox="1"/>
          <p:nvPr/>
        </p:nvSpPr>
        <p:spPr>
          <a:xfrm>
            <a:off x="1369187" y="2134989"/>
            <a:ext cx="8103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solidFill>
                  <a:schemeClr val="accent2"/>
                </a:solidFill>
              </a:rPr>
              <a:t>Kx</a:t>
            </a:r>
            <a:endParaRPr lang="en-US" sz="1200" dirty="0">
              <a:solidFill>
                <a:schemeClr val="accent2"/>
              </a:solidFill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642752E7-153D-EB4C-B307-3E15E5DB56A2}"/>
              </a:ext>
            </a:extLst>
          </p:cNvPr>
          <p:cNvSpPr txBox="1"/>
          <p:nvPr/>
        </p:nvSpPr>
        <p:spPr>
          <a:xfrm>
            <a:off x="4064600" y="2120776"/>
            <a:ext cx="12317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</a:rPr>
              <a:t>Cross-Listing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98462CC5-C670-C14C-8E94-43934BE63E63}"/>
              </a:ext>
            </a:extLst>
          </p:cNvPr>
          <p:cNvSpPr txBox="1"/>
          <p:nvPr/>
        </p:nvSpPr>
        <p:spPr>
          <a:xfrm>
            <a:off x="4078228" y="775909"/>
            <a:ext cx="8103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</a:rPr>
              <a:t>MM &amp; LP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E0868D93-10B6-C046-9BE5-B286B96A39A1}"/>
              </a:ext>
            </a:extLst>
          </p:cNvPr>
          <p:cNvSpPr txBox="1"/>
          <p:nvPr/>
        </p:nvSpPr>
        <p:spPr>
          <a:xfrm>
            <a:off x="1369186" y="4819715"/>
            <a:ext cx="13803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</a:rPr>
              <a:t>E-listing Platform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D869376B-DA27-E147-B9AF-86A11B4561B0}"/>
              </a:ext>
            </a:extLst>
          </p:cNvPr>
          <p:cNvSpPr txBox="1"/>
          <p:nvPr/>
        </p:nvSpPr>
        <p:spPr>
          <a:xfrm>
            <a:off x="4078228" y="3441232"/>
            <a:ext cx="14190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</a:rPr>
              <a:t>Marketing 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5C890207-7EB5-A04F-95F7-00C57585847D}"/>
              </a:ext>
            </a:extLst>
          </p:cNvPr>
          <p:cNvSpPr txBox="1"/>
          <p:nvPr/>
        </p:nvSpPr>
        <p:spPr>
          <a:xfrm>
            <a:off x="4078227" y="4822982"/>
            <a:ext cx="12950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</a:rPr>
              <a:t>TR Indices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186A9311-B046-2342-AA33-E500509B9161}"/>
              </a:ext>
            </a:extLst>
          </p:cNvPr>
          <p:cNvSpPr txBox="1"/>
          <p:nvPr/>
        </p:nvSpPr>
        <p:spPr>
          <a:xfrm>
            <a:off x="6940229" y="2127105"/>
            <a:ext cx="8103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</a:rPr>
              <a:t>ESG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4138201B-E7BD-6040-84C6-FCF8E6ADEC60}"/>
              </a:ext>
            </a:extLst>
          </p:cNvPr>
          <p:cNvSpPr txBox="1"/>
          <p:nvPr/>
        </p:nvSpPr>
        <p:spPr>
          <a:xfrm>
            <a:off x="6953857" y="782238"/>
            <a:ext cx="8103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</a:rPr>
              <a:t>FTSE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7403A946-E473-DE4C-9173-CE7AB01736D2}"/>
              </a:ext>
            </a:extLst>
          </p:cNvPr>
          <p:cNvSpPr txBox="1"/>
          <p:nvPr/>
        </p:nvSpPr>
        <p:spPr>
          <a:xfrm>
            <a:off x="6953857" y="3447561"/>
            <a:ext cx="10327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</a:rPr>
              <a:t>Euroclear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5F477DC0-505C-5043-851C-2402D14A1F42}"/>
              </a:ext>
            </a:extLst>
          </p:cNvPr>
          <p:cNvSpPr txBox="1"/>
          <p:nvPr/>
        </p:nvSpPr>
        <p:spPr>
          <a:xfrm>
            <a:off x="6953856" y="4829311"/>
            <a:ext cx="15067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</a:rPr>
              <a:t>Purification Rates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4254C959-8BC3-9C4D-ADEA-091F85CB6F30}"/>
              </a:ext>
            </a:extLst>
          </p:cNvPr>
          <p:cNvSpPr txBox="1"/>
          <p:nvPr/>
        </p:nvSpPr>
        <p:spPr>
          <a:xfrm>
            <a:off x="9839026" y="2120776"/>
            <a:ext cx="13623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</a:rPr>
              <a:t>Partnerships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7403E827-4B4B-6547-8410-DC6152EA11B2}"/>
              </a:ext>
            </a:extLst>
          </p:cNvPr>
          <p:cNvSpPr txBox="1"/>
          <p:nvPr/>
        </p:nvSpPr>
        <p:spPr>
          <a:xfrm>
            <a:off x="9852654" y="775909"/>
            <a:ext cx="16138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</a:rPr>
              <a:t>Technical Criteria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91B9F881-FE2A-BB44-86D8-7F9044C76C84}"/>
              </a:ext>
            </a:extLst>
          </p:cNvPr>
          <p:cNvSpPr txBox="1"/>
          <p:nvPr/>
        </p:nvSpPr>
        <p:spPr>
          <a:xfrm>
            <a:off x="9852654" y="3441232"/>
            <a:ext cx="12622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</a:rPr>
              <a:t>Synergies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B974AED9-641F-744A-869E-BDC8C4686677}"/>
              </a:ext>
            </a:extLst>
          </p:cNvPr>
          <p:cNvSpPr txBox="1"/>
          <p:nvPr/>
        </p:nvSpPr>
        <p:spPr>
          <a:xfrm>
            <a:off x="9852653" y="4822982"/>
            <a:ext cx="15805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</a:rPr>
              <a:t>Risk &amp; Compliance</a:t>
            </a:r>
          </a:p>
        </p:txBody>
      </p:sp>
    </p:spTree>
    <p:extLst>
      <p:ext uri="{BB962C8B-B14F-4D97-AF65-F5344CB8AC3E}">
        <p14:creationId xmlns:p14="http://schemas.microsoft.com/office/powerpoint/2010/main" val="3489875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 txBox="1">
            <a:spLocks/>
          </p:cNvSpPr>
          <p:nvPr/>
        </p:nvSpPr>
        <p:spPr>
          <a:xfrm>
            <a:off x="324255" y="1213034"/>
            <a:ext cx="10272000" cy="4927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9845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2100"/>
              <a:buFont typeface="Proxima Nova"/>
              <a:buNone/>
              <a:defRPr sz="1100" b="0" i="0" u="none" strike="noStrike" cap="none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marR="0" lvl="1" indent="-29845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2100"/>
              <a:buFont typeface="Proxima Nova"/>
              <a:buNone/>
              <a:defRPr sz="2800" b="0" i="0" u="none" strike="noStrike" cap="none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marR="0" lvl="2" indent="-29845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2100"/>
              <a:buFont typeface="Proxima Nova"/>
              <a:buNone/>
              <a:defRPr sz="2800" b="0" i="0" u="none" strike="noStrike" cap="none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marR="0" lvl="3" indent="-29845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2100"/>
              <a:buFont typeface="Proxima Nova"/>
              <a:buNone/>
              <a:defRPr sz="2800" b="0" i="0" u="none" strike="noStrike" cap="none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marR="0" lvl="4" indent="-29845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2100"/>
              <a:buFont typeface="Proxima Nova"/>
              <a:buNone/>
              <a:defRPr sz="2800" b="0" i="0" u="none" strike="noStrike" cap="none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marR="0" lvl="5" indent="-29845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2100"/>
              <a:buFont typeface="Proxima Nova"/>
              <a:buNone/>
              <a:defRPr sz="2800" b="0" i="0" u="none" strike="noStrike" cap="none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marR="0" lvl="6" indent="-29845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2100"/>
              <a:buFont typeface="Proxima Nova"/>
              <a:buNone/>
              <a:defRPr sz="2800" b="0" i="0" u="none" strike="noStrike" cap="none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marR="0" lvl="7" indent="-29845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2100"/>
              <a:buFont typeface="Proxima Nova"/>
              <a:buNone/>
              <a:defRPr sz="2800" b="0" i="0" u="none" strike="noStrike" cap="none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marR="0" lvl="8" indent="-29845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2100"/>
              <a:buFont typeface="Proxima Nova"/>
              <a:buNone/>
              <a:defRPr sz="2800" b="0" i="0" u="none" strike="noStrike" cap="none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158750" indent="0" algn="l"/>
            <a:r>
              <a:rPr lang="en-US" sz="6000" dirty="0">
                <a:solidFill>
                  <a:srgbClr val="260363"/>
                </a:solidFill>
              </a:rPr>
              <a:t>Thank you!</a:t>
            </a:r>
          </a:p>
          <a:p>
            <a:pPr marL="158750" indent="0" algn="l"/>
            <a:endParaRPr lang="en-US" sz="6000" dirty="0">
              <a:solidFill>
                <a:srgbClr val="260363"/>
              </a:solidFill>
            </a:endParaRPr>
          </a:p>
          <a:p>
            <a:pPr marL="158750" indent="0" algn="l"/>
            <a:endParaRPr lang="en-US" sz="6000" dirty="0">
              <a:solidFill>
                <a:srgbClr val="260363"/>
              </a:solidFill>
            </a:endParaRPr>
          </a:p>
          <a:p>
            <a:pPr marL="158750" indent="0" algn="l"/>
            <a:endParaRPr lang="en-US" sz="6000" dirty="0">
              <a:solidFill>
                <a:srgbClr val="260363"/>
              </a:solidFill>
            </a:endParaRPr>
          </a:p>
          <a:p>
            <a:pPr marL="158750" indent="0" algn="l"/>
            <a:endParaRPr lang="en-US" sz="1600" dirty="0"/>
          </a:p>
          <a:p>
            <a:pPr marL="158750" indent="0" algn="l"/>
            <a:r>
              <a:rPr lang="en-US" sz="1600" b="1" dirty="0"/>
              <a:t>MSX Contact Details: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1400" b="1" dirty="0"/>
              <a:t>P.O Box: </a:t>
            </a:r>
            <a:r>
              <a:rPr lang="it-IT" sz="1400" dirty="0"/>
              <a:t>3265 </a:t>
            </a:r>
            <a:r>
              <a:rPr lang="it-IT" sz="1400" b="1" dirty="0"/>
              <a:t>Postal Code: </a:t>
            </a:r>
            <a:r>
              <a:rPr lang="it-IT" sz="1400" dirty="0"/>
              <a:t>112, Ruwi Sultanate of Oman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1400" b="1" dirty="0"/>
              <a:t>Phone:</a:t>
            </a:r>
            <a:r>
              <a:rPr lang="it-IT" sz="1400" dirty="0"/>
              <a:t> +96824823600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1400" b="1" dirty="0"/>
              <a:t>Fax:</a:t>
            </a:r>
            <a:r>
              <a:rPr lang="it-IT" sz="1400" dirty="0"/>
              <a:t> +96824823706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1400" b="1" dirty="0"/>
              <a:t>Email:</a:t>
            </a:r>
            <a:r>
              <a:rPr lang="it-IT" sz="1400" dirty="0"/>
              <a:t> </a:t>
            </a:r>
            <a:r>
              <a:rPr lang="it-IT" sz="1400" u="sng" dirty="0">
                <a:solidFill>
                  <a:schemeClr val="accent1"/>
                </a:solidFill>
              </a:rPr>
              <a:t>info@msx.om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1400" b="1" dirty="0"/>
              <a:t>Website: </a:t>
            </a:r>
            <a:r>
              <a:rPr lang="it-IT" sz="1400" u="sng" dirty="0">
                <a:solidFill>
                  <a:schemeClr val="accent1"/>
                </a:solidFill>
              </a:rPr>
              <a:t>www.msx.om</a:t>
            </a:r>
          </a:p>
          <a:p>
            <a:pPr marL="158750" indent="0" algn="l"/>
            <a:endParaRPr lang="en-US" sz="1600" dirty="0"/>
          </a:p>
          <a:p>
            <a:pPr marL="158750" indent="0" algn="l"/>
            <a:endParaRPr lang="en-US" sz="1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596" y="3223171"/>
            <a:ext cx="2427047" cy="3018715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0" y="6485322"/>
            <a:ext cx="12192000" cy="103088"/>
            <a:chOff x="0" y="866730"/>
            <a:chExt cx="13094288" cy="103088"/>
          </a:xfrm>
        </p:grpSpPr>
        <p:sp>
          <p:nvSpPr>
            <p:cNvPr id="9" name="Rectangle 8"/>
            <p:cNvSpPr/>
            <p:nvPr/>
          </p:nvSpPr>
          <p:spPr>
            <a:xfrm>
              <a:off x="0" y="866730"/>
              <a:ext cx="4516582" cy="103088"/>
            </a:xfrm>
            <a:prstGeom prst="rect">
              <a:avLst/>
            </a:prstGeom>
            <a:solidFill>
              <a:srgbClr val="595B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481706" y="866730"/>
              <a:ext cx="4516582" cy="103088"/>
            </a:xfrm>
            <a:prstGeom prst="rect">
              <a:avLst/>
            </a:prstGeom>
            <a:solidFill>
              <a:srgbClr val="2E7D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554895" y="866730"/>
              <a:ext cx="4516582" cy="103088"/>
            </a:xfrm>
            <a:prstGeom prst="rect">
              <a:avLst/>
            </a:prstGeom>
            <a:solidFill>
              <a:srgbClr val="11B5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8577706" y="866730"/>
              <a:ext cx="4516582" cy="103088"/>
            </a:xfrm>
            <a:prstGeom prst="rect">
              <a:avLst/>
            </a:prstGeom>
            <a:solidFill>
              <a:srgbClr val="54BB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56">
            <a:extLst>
              <a:ext uri="{FF2B5EF4-FFF2-40B4-BE49-F238E27FC236}">
                <a16:creationId xmlns:a16="http://schemas.microsoft.com/office/drawing/2014/main" id="{1075688E-5A46-97F3-7530-6D77B1E94FA2}"/>
              </a:ext>
            </a:extLst>
          </p:cNvPr>
          <p:cNvSpPr txBox="1"/>
          <p:nvPr/>
        </p:nvSpPr>
        <p:spPr>
          <a:xfrm>
            <a:off x="3497" y="6607041"/>
            <a:ext cx="12204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+mj-lt"/>
              </a:rPr>
              <a:t>Muscat Stock Exchange                                                                                                                     </a:t>
            </a:r>
            <a:fld id="{1A4A1358-D5EA-4FEE-8509-87968EE33D84}" type="slidenum">
              <a:rPr lang="en-US" sz="1100" smtClean="0">
                <a:solidFill>
                  <a:schemeClr val="tx1"/>
                </a:solidFill>
                <a:latin typeface="+mj-lt"/>
              </a:rPr>
              <a:t>6</a:t>
            </a:fld>
            <a:r>
              <a:rPr lang="en-US" sz="1100" dirty="0">
                <a:solidFill>
                  <a:schemeClr val="tx1"/>
                </a:solidFill>
                <a:latin typeface="+mj-lt"/>
              </a:rPr>
              <a:t>                                                                                                                                    www.msx.om</a:t>
            </a:r>
          </a:p>
        </p:txBody>
      </p:sp>
    </p:spTree>
    <p:extLst>
      <p:ext uri="{BB962C8B-B14F-4D97-AF65-F5344CB8AC3E}">
        <p14:creationId xmlns:p14="http://schemas.microsoft.com/office/powerpoint/2010/main" val="336354758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1">
  <a:themeElements>
    <a:clrScheme name="MSX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5BA8"/>
      </a:accent1>
      <a:accent2>
        <a:srgbClr val="456CB4"/>
      </a:accent2>
      <a:accent3>
        <a:srgbClr val="1494B1"/>
      </a:accent3>
      <a:accent4>
        <a:srgbClr val="0EA89F"/>
      </a:accent4>
      <a:accent5>
        <a:srgbClr val="53BB6B"/>
      </a:accent5>
      <a:accent6>
        <a:srgbClr val="70AD47"/>
      </a:accent6>
      <a:hlink>
        <a:srgbClr val="ED7D3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نسق1" id="{BF92C07E-6A15-4522-BF4C-8C0DF5F9D8AD}" vid="{E45649A9-B6AA-45B7-B3BA-B3CB0597ABB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4871</TotalTime>
  <Words>731</Words>
  <Application>Microsoft Macintosh PowerPoint</Application>
  <PresentationFormat>Widescreen</PresentationFormat>
  <Paragraphs>159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Bungee</vt:lpstr>
      <vt:lpstr>Inter</vt:lpstr>
      <vt:lpstr>Inter Medium</vt:lpstr>
      <vt:lpstr>Lato Light</vt:lpstr>
      <vt:lpstr>League Spartan</vt:lpstr>
      <vt:lpstr>Mukta ExtraLight</vt:lpstr>
      <vt:lpstr>Poppins</vt:lpstr>
      <vt:lpstr>Proxima Nova</vt:lpstr>
      <vt:lpstr>Proxima Nova Semibold</vt:lpstr>
      <vt:lpstr>Red Hat Text</vt:lpstr>
      <vt:lpstr>Arial</vt:lpstr>
      <vt:lpstr>Calibri</vt:lpstr>
      <vt:lpstr>Century Gothic</vt:lpstr>
      <vt:lpstr>نسق1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kholoud alalawi</dc:creator>
  <cp:lastModifiedBy>Huriya Sultan Hamood Al Busaidi</cp:lastModifiedBy>
  <cp:revision>321</cp:revision>
  <dcterms:created xsi:type="dcterms:W3CDTF">2022-05-08T14:04:05Z</dcterms:created>
  <dcterms:modified xsi:type="dcterms:W3CDTF">2022-09-04T19:44:23Z</dcterms:modified>
</cp:coreProperties>
</file>